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8"/>
  </p:notesMasterIdLst>
  <p:handoutMasterIdLst>
    <p:handoutMasterId r:id="rId9"/>
  </p:handoutMasterIdLst>
  <p:sldIdLst>
    <p:sldId id="466" r:id="rId5"/>
    <p:sldId id="467" r:id="rId6"/>
    <p:sldId id="445" r:id="rId7"/>
  </p:sldIdLst>
  <p:sldSz cx="12195175" cy="6858000"/>
  <p:notesSz cx="6873875" cy="10002838"/>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2548" userDrawn="1">
          <p15:clr>
            <a:srgbClr val="A4A3A4"/>
          </p15:clr>
        </p15:guide>
        <p15:guide id="2" orient="horz" pos="545" userDrawn="1">
          <p15:clr>
            <a:srgbClr val="A4A3A4"/>
          </p15:clr>
        </p15:guide>
      </p15:sldGuideLst>
    </p:ext>
    <p:ext uri="{2D200454-40CA-4A62-9FC3-DE9A4176ACB9}">
      <p15:notesGuideLst xmlns:p15="http://schemas.microsoft.com/office/powerpoint/2012/main">
        <p15:guide id="1" orient="horz" pos="3151" userDrawn="1">
          <p15:clr>
            <a:srgbClr val="A4A3A4"/>
          </p15:clr>
        </p15:guide>
        <p15:guide id="2" pos="216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tka, Leah (external - Service)" initials="KL(-S" lastIdx="1" clrIdx="0">
    <p:extLst>
      <p:ext uri="{19B8F6BF-5375-455C-9EA6-DF929625EA0E}">
        <p15:presenceInfo xmlns:p15="http://schemas.microsoft.com/office/powerpoint/2012/main" userId="S-1-5-21-74642-3284969411-2123768488-101508" providerId="AD"/>
      </p:ext>
    </p:extLst>
  </p:cmAuthor>
  <p:cmAuthor id="2" name="Mawhinney, Jayne (external - Service)" initials="MJ(-S" lastIdx="4" clrIdx="1">
    <p:extLst>
      <p:ext uri="{19B8F6BF-5375-455C-9EA6-DF929625EA0E}">
        <p15:presenceInfo xmlns:p15="http://schemas.microsoft.com/office/powerpoint/2012/main" userId="S-1-5-21-74642-3284969411-2123768488-149965" providerId="AD"/>
      </p:ext>
    </p:extLst>
  </p:cmAuthor>
  <p:cmAuthor id="3" name="Mucciarelli, Meghan (external - Service)" initials="MM(-S" lastIdx="2" clrIdx="2">
    <p:extLst>
      <p:ext uri="{19B8F6BF-5375-455C-9EA6-DF929625EA0E}">
        <p15:presenceInfo xmlns:p15="http://schemas.microsoft.com/office/powerpoint/2012/main" userId="S-1-5-21-74642-3284969411-2123768488-154652" providerId="AD"/>
      </p:ext>
    </p:extLst>
  </p:cmAuthor>
  <p:cmAuthor id="4" name="Lehmann, Sonja" initials="LS" lastIdx="10" clrIdx="3">
    <p:extLst>
      <p:ext uri="{19B8F6BF-5375-455C-9EA6-DF929625EA0E}">
        <p15:presenceInfo xmlns:p15="http://schemas.microsoft.com/office/powerpoint/2012/main" userId="S-1-5-21-74642-3284969411-2123768488-160329" providerId="AD"/>
      </p:ext>
    </p:extLst>
  </p:cmAuthor>
  <p:cmAuthor id="5" name="Carol Mulhall" initials="CM" lastIdx="4" clrIdx="4">
    <p:extLst>
      <p:ext uri="{19B8F6BF-5375-455C-9EA6-DF929625EA0E}">
        <p15:presenceInfo xmlns:p15="http://schemas.microsoft.com/office/powerpoint/2012/main" userId="a288bd88f7f31172" providerId="Windows Live"/>
      </p:ext>
    </p:extLst>
  </p:cmAuthor>
  <p:cmAuthor id="6" name="Iacometta, Madison (external - Service)" initials="IM(-S" lastIdx="2" clrIdx="5">
    <p:extLst>
      <p:ext uri="{19B8F6BF-5375-455C-9EA6-DF929625EA0E}">
        <p15:presenceInfo xmlns:p15="http://schemas.microsoft.com/office/powerpoint/2012/main" userId="S::madison.iacometta@sap.com::b7e1b9e3-aea1-4b35-879a-b1e282d62b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F46A7"/>
    <a:srgbClr val="970A82"/>
    <a:srgbClr val="FF3399"/>
    <a:srgbClr val="FFFFFF"/>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F3EC8-4468-4D99-BC93-1712D41878B8}" v="1" dt="2020-02-21T12:14:20.06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0" autoAdjust="0"/>
    <p:restoredTop sz="96000" autoAdjust="0"/>
  </p:normalViewPr>
  <p:slideViewPr>
    <p:cSldViewPr snapToGrid="0" showGuides="1">
      <p:cViewPr varScale="1">
        <p:scale>
          <a:sx n="63" d="100"/>
          <a:sy n="63" d="100"/>
        </p:scale>
        <p:origin x="1036" y="48"/>
      </p:cViewPr>
      <p:guideLst>
        <p:guide pos="2548"/>
        <p:guide orient="horz" pos="54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3151"/>
        <p:guide pos="216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7598" y="9500959"/>
            <a:ext cx="2978679" cy="500142"/>
          </a:xfrm>
          <a:prstGeom prst="rect">
            <a:avLst/>
          </a:prstGeom>
        </p:spPr>
        <p:txBody>
          <a:bodyPr vert="horz" lIns="93068" tIns="46534" rIns="93068" bIns="46534" rtlCol="0" anchor="b"/>
          <a:lstStyle>
            <a:lvl1pPr algn="r">
              <a:defRPr sz="1200"/>
            </a:lvl1pPr>
          </a:lstStyle>
          <a:p>
            <a:pPr algn="ctr"/>
            <a:fld id="{47855BD9-AF71-426C-9B9B-B0E52B88852E}" type="slidenum">
              <a:rPr lang="de-DE" sz="100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4163" y="669925"/>
            <a:ext cx="6305550" cy="3546475"/>
          </a:xfrm>
          <a:prstGeom prst="rect">
            <a:avLst/>
          </a:prstGeom>
          <a:noFill/>
          <a:ln w="12700">
            <a:solidFill>
              <a:prstClr val="black"/>
            </a:solidFill>
          </a:ln>
        </p:spPr>
        <p:txBody>
          <a:bodyPr vert="horz" lIns="93068" tIns="46534" rIns="93068" bIns="46534" rtlCol="0" anchor="ctr"/>
          <a:lstStyle/>
          <a:p>
            <a:endParaRPr lang="de-DE" dirty="0"/>
          </a:p>
        </p:txBody>
      </p:sp>
      <p:sp>
        <p:nvSpPr>
          <p:cNvPr id="5" name="Notes Placeholder 4"/>
          <p:cNvSpPr>
            <a:spLocks noGrp="1"/>
          </p:cNvSpPr>
          <p:nvPr>
            <p:ph type="body" sz="quarter" idx="3"/>
          </p:nvPr>
        </p:nvSpPr>
        <p:spPr>
          <a:xfrm>
            <a:off x="550271" y="4507143"/>
            <a:ext cx="5773333" cy="499218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64358" y="9774998"/>
            <a:ext cx="945159" cy="224646"/>
          </a:xfrm>
          <a:prstGeom prst="rect">
            <a:avLst/>
          </a:prstGeom>
        </p:spPr>
        <p:txBody>
          <a:bodyPr vert="horz" lIns="93068" tIns="46534" rIns="93068" bIns="46534"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a:t>
            </a:fld>
            <a:endParaRPr lang="en-US" dirty="0"/>
          </a:p>
        </p:txBody>
      </p:sp>
    </p:spTree>
    <p:extLst>
      <p:ext uri="{BB962C8B-B14F-4D97-AF65-F5344CB8AC3E}">
        <p14:creationId xmlns:p14="http://schemas.microsoft.com/office/powerpoint/2010/main" val="221807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2110272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1_black: Customer business challenge">
    <p:bg>
      <p:bgPr>
        <a:solidFill>
          <a:schemeClr val="tx1"/>
        </a:solidFill>
        <a:effectLst/>
      </p:bgPr>
    </p:bg>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bg1"/>
                </a:solidFill>
                <a:latin typeface="+mn-lt"/>
                <a:ea typeface="+mn-ea"/>
                <a:cs typeface="+mn-cs"/>
              </a:defRPr>
            </a:lvl1pPr>
          </a:lstStyle>
          <a:p>
            <a:r>
              <a:rPr lang="en-US" dirty="0"/>
              <a:t>Click icon to add image</a:t>
            </a:r>
          </a:p>
        </p:txBody>
      </p:sp>
      <p:sp>
        <p:nvSpPr>
          <p:cNvPr id="7" name="Text Placeholder"/>
          <p:cNvSpPr>
            <a:spLocks noGrp="1"/>
          </p:cNvSpPr>
          <p:nvPr>
            <p:ph type="body" sz="quarter" idx="11" hasCustomPrompt="1"/>
          </p:nvPr>
        </p:nvSpPr>
        <p:spPr bwMode="black">
          <a:xfrm>
            <a:off x="503999" y="3206974"/>
            <a:ext cx="7092000" cy="2448000"/>
          </a:xfrm>
        </p:spPr>
        <p:txBody>
          <a:bodyPr>
            <a:noAutofit/>
          </a:bodyPr>
          <a:lstStyle>
            <a:lvl1pPr>
              <a:defRPr sz="2200" b="1">
                <a:solidFill>
                  <a:schemeClr val="bg1"/>
                </a:solidFill>
              </a:defRPr>
            </a:lvl1pPr>
            <a:lvl2pPr marL="0" indent="0">
              <a:spcBef>
                <a:spcPts val="1200"/>
              </a:spcBef>
              <a:buNone/>
              <a:defRPr sz="1400">
                <a:solidFill>
                  <a:schemeClr val="bg1"/>
                </a:solidFill>
              </a:defRPr>
            </a:lvl2pPr>
            <a:lvl3pPr marL="144000" indent="-144000">
              <a:spcBef>
                <a:spcPts val="400"/>
              </a:spcBef>
              <a:buClr>
                <a:schemeClr val="bg1"/>
              </a:buClr>
              <a:buFont typeface="Arial" panose="020B0604020202020204" pitchFamily="34" charset="0"/>
              <a:buChar char="•"/>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Body copy</a:t>
            </a:r>
          </a:p>
          <a:p>
            <a:pPr lvl="2"/>
            <a:r>
              <a:rPr lang="en-US" dirty="0"/>
              <a:t>Bullet copy</a:t>
            </a:r>
          </a:p>
        </p:txBody>
      </p:sp>
      <p:sp>
        <p:nvSpPr>
          <p:cNvPr id="3" name="Title"/>
          <p:cNvSpPr>
            <a:spLocks noGrp="1"/>
          </p:cNvSpPr>
          <p:nvPr>
            <p:ph type="title" hasCustomPrompt="1"/>
          </p:nvPr>
        </p:nvSpPr>
        <p:spPr>
          <a:xfrm>
            <a:off x="504001" y="1151642"/>
            <a:ext cx="7092000" cy="1477328"/>
          </a:xfrm>
        </p:spPr>
        <p:txBody>
          <a:bodyPr>
            <a:noAutofit/>
          </a:bodyPr>
          <a:lstStyle>
            <a:lvl1pPr>
              <a:defRPr sz="3200">
                <a:solidFill>
                  <a:schemeClr val="bg1"/>
                </a:solidFill>
              </a:defRPr>
            </a:lvl1pPr>
          </a:lstStyle>
          <a:p>
            <a:pPr lvl="0"/>
            <a:r>
              <a:rPr lang="en-US" dirty="0"/>
              <a:t>Title runs here and here and here</a:t>
            </a:r>
            <a:br>
              <a:rPr lang="en-US" dirty="0"/>
            </a:br>
            <a:r>
              <a:rPr lang="en-US" dirty="0"/>
              <a:t>and here and here and here and here and here</a:t>
            </a:r>
          </a:p>
        </p:txBody>
      </p:sp>
      <p:pic>
        <p:nvPicPr>
          <p:cNvPr id="9" name="SAP Logo" descr="SAP Logo" title="SAP Logo">
            <a:extLst>
              <a:ext uri="{FF2B5EF4-FFF2-40B4-BE49-F238E27FC236}">
                <a16:creationId xmlns:a16="http://schemas.microsoft.com/office/drawing/2014/main" id="{0564E29B-2E7C-43E6-B884-053E5D7A87AA}"/>
              </a:ext>
            </a:extLst>
          </p:cNvPr>
          <p:cNvPicPr>
            <a:picLocks noChangeAspect="1"/>
          </p:cNvPicPr>
          <p:nvPr userDrawn="1"/>
        </p:nvPicPr>
        <p:blipFill>
          <a:blip r:embed="rId2"/>
          <a:stretch>
            <a:fillRect/>
          </a:stretch>
        </p:blipFill>
        <p:spPr>
          <a:xfrm>
            <a:off x="5634139" y="5985420"/>
            <a:ext cx="1963636" cy="360000"/>
          </a:xfrm>
          <a:prstGeom prst="rect">
            <a:avLst/>
          </a:prstGeom>
        </p:spPr>
      </p:pic>
      <p:sp>
        <p:nvSpPr>
          <p:cNvPr id="15" name="object 13">
            <a:extLst>
              <a:ext uri="{FF2B5EF4-FFF2-40B4-BE49-F238E27FC236}">
                <a16:creationId xmlns:a16="http://schemas.microsoft.com/office/drawing/2014/main" id="{0C78AFEE-4239-449E-8F79-8507C908FC6B}"/>
              </a:ext>
            </a:extLst>
          </p:cNvPr>
          <p:cNvSpPr/>
          <p:nvPr userDrawn="1"/>
        </p:nvSpPr>
        <p:spPr>
          <a:xfrm>
            <a:off x="504001" y="2869184"/>
            <a:ext cx="2808000" cy="0"/>
          </a:xfrm>
          <a:custGeom>
            <a:avLst/>
            <a:gdLst/>
            <a:ahLst/>
            <a:cxnLst/>
            <a:rect l="l" t="t" r="r" b="b"/>
            <a:pathLst>
              <a:path w="20104100">
                <a:moveTo>
                  <a:pt x="0" y="0"/>
                </a:moveTo>
                <a:lnTo>
                  <a:pt x="20104099" y="0"/>
                </a:lnTo>
              </a:path>
            </a:pathLst>
          </a:custGeom>
          <a:ln w="12700">
            <a:solidFill>
              <a:schemeClr val="accent1"/>
            </a:solidFill>
          </a:ln>
          <a:effectLst/>
        </p:spPr>
        <p:txBody>
          <a:bodyPr wrap="square" lIns="0" tIns="0" rIns="0" bIns="0" rtlCol="0"/>
          <a:lstStyle/>
          <a:p>
            <a:endParaRPr sz="662" dirty="0"/>
          </a:p>
        </p:txBody>
      </p:sp>
      <p:sp>
        <p:nvSpPr>
          <p:cNvPr id="8" name="Classification">
            <a:extLst>
              <a:ext uri="{FF2B5EF4-FFF2-40B4-BE49-F238E27FC236}">
                <a16:creationId xmlns:a16="http://schemas.microsoft.com/office/drawing/2014/main" id="{6AA15E99-5197-ED48-A2E8-B41402270338}"/>
              </a:ext>
            </a:extLst>
          </p:cNvPr>
          <p:cNvSpPr txBox="1"/>
          <p:nvPr userDrawn="1"/>
        </p:nvSpPr>
        <p:spPr>
          <a:xfrm>
            <a:off x="6701425" y="503238"/>
            <a:ext cx="894575" cy="243078"/>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marL="0" marR="0" lvl="0" indent="0" algn="r" defTabSz="914400" eaLnBrk="1" fontAlgn="auto" latinLnBrk="0" hangingPunct="1">
              <a:lnSpc>
                <a:spcPct val="100000"/>
              </a:lnSpc>
              <a:spcBef>
                <a:spcPts val="0"/>
              </a:spcBef>
              <a:spcAft>
                <a:spcPts val="0"/>
              </a:spcAft>
              <a:buClr>
                <a:srgbClr val="F0AB00"/>
              </a:buClr>
              <a:buSzPct val="80000"/>
              <a:buFontTx/>
              <a:buNone/>
              <a:tabLst/>
              <a:defRPr/>
            </a:pPr>
            <a:r>
              <a:rPr kumimoji="0" lang="en-US" sz="900" b="0" i="0" u="none" strike="noStrike" kern="0" cap="none" spc="0" normalizeH="0" baseline="0" noProof="0" dirty="0">
                <a:ln>
                  <a:noFill/>
                </a:ln>
                <a:solidFill>
                  <a:srgbClr val="FFFFFF"/>
                </a:solidFill>
                <a:effectLst/>
                <a:uLnTx/>
                <a:uFillTx/>
                <a:latin typeface="Arial"/>
              </a:rPr>
              <a:t>PUBLIC</a:t>
            </a:r>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7" orient="horz" pos="725" userDrawn="1">
          <p15:clr>
            <a:srgbClr val="FBAE40"/>
          </p15:clr>
        </p15:guide>
        <p15:guide id="8" orient="horz" pos="20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2_black: Details on benefits ">
    <p:bg>
      <p:bgPr>
        <a:solidFill>
          <a:schemeClr val="tx1"/>
        </a:solidFill>
        <a:effectLst/>
      </p:bgPr>
    </p:bg>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56304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bg1"/>
                </a:solidFill>
                <a:latin typeface="+mn-lt"/>
                <a:ea typeface="+mn-ea"/>
                <a:cs typeface="+mn-cs"/>
              </a:defRPr>
            </a:lvl1pPr>
          </a:lstStyle>
          <a:p>
            <a:r>
              <a:rPr lang="en-US" dirty="0"/>
              <a:t>Click icon to add image</a:t>
            </a:r>
          </a:p>
        </p:txBody>
      </p:sp>
      <p:sp>
        <p:nvSpPr>
          <p:cNvPr id="7" name="Text Placeholder"/>
          <p:cNvSpPr>
            <a:spLocks noGrp="1"/>
          </p:cNvSpPr>
          <p:nvPr>
            <p:ph type="body" sz="quarter" idx="11" hasCustomPrompt="1"/>
          </p:nvPr>
        </p:nvSpPr>
        <p:spPr bwMode="black">
          <a:xfrm>
            <a:off x="503999" y="1434729"/>
            <a:ext cx="7092000" cy="1897955"/>
          </a:xfrm>
        </p:spPr>
        <p:txBody>
          <a:bodyPr>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100" b="1">
                <a:solidFill>
                  <a:schemeClr val="bg1"/>
                </a:solidFill>
              </a:defRPr>
            </a:lvl1pPr>
            <a:lvl2pPr marL="144000" marR="0" indent="-144000" algn="l" defTabSz="1088558" rtl="0" eaLnBrk="1" fontAlgn="auto" latinLnBrk="0" hangingPunct="1">
              <a:lnSpc>
                <a:spcPct val="100000"/>
              </a:lnSpc>
              <a:spcBef>
                <a:spcPts val="200"/>
              </a:spcBef>
              <a:spcAft>
                <a:spcPts val="0"/>
              </a:spcAft>
              <a:buClr>
                <a:schemeClr val="bg1"/>
              </a:buClr>
              <a:buSzPct val="100000"/>
              <a:buFont typeface="Arial" panose="020B0604020202020204" pitchFamily="34" charset="0"/>
              <a:buChar char="•"/>
              <a:tabLst/>
              <a:defRPr sz="11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Bullet copy</a:t>
            </a:r>
          </a:p>
        </p:txBody>
      </p:sp>
      <p:sp>
        <p:nvSpPr>
          <p:cNvPr id="3" name="Title"/>
          <p:cNvSpPr>
            <a:spLocks noGrp="1"/>
          </p:cNvSpPr>
          <p:nvPr>
            <p:ph type="title" hasCustomPrompt="1"/>
          </p:nvPr>
        </p:nvSpPr>
        <p:spPr>
          <a:xfrm>
            <a:off x="504001" y="504000"/>
            <a:ext cx="7092000" cy="553998"/>
          </a:xfrm>
        </p:spPr>
        <p:txBody>
          <a:bodyPr>
            <a:noAutofit/>
          </a:bodyPr>
          <a:lstStyle>
            <a:lvl1pPr>
              <a:defRPr sz="1800">
                <a:solidFill>
                  <a:schemeClr val="bg1"/>
                </a:solidFill>
              </a:defRPr>
            </a:lvl1pPr>
          </a:lstStyle>
          <a:p>
            <a:pPr lvl="0"/>
            <a:r>
              <a:rPr lang="en-US" dirty="0"/>
              <a:t>Title runs here and here and here and here and here and here</a:t>
            </a:r>
            <a:br>
              <a:rPr lang="en-US" dirty="0"/>
            </a:br>
            <a:r>
              <a:rPr lang="en-US" dirty="0"/>
              <a:t>and here and here</a:t>
            </a:r>
          </a:p>
        </p:txBody>
      </p:sp>
      <p:sp>
        <p:nvSpPr>
          <p:cNvPr id="17" name="Text Placeholder">
            <a:extLst>
              <a:ext uri="{FF2B5EF4-FFF2-40B4-BE49-F238E27FC236}">
                <a16:creationId xmlns:a16="http://schemas.microsoft.com/office/drawing/2014/main" id="{31A034C5-3DA5-4945-A987-73F0E9776F09}"/>
              </a:ext>
            </a:extLst>
          </p:cNvPr>
          <p:cNvSpPr>
            <a:spLocks noGrp="1"/>
          </p:cNvSpPr>
          <p:nvPr>
            <p:ph type="body" sz="quarter" idx="12" hasCustomPrompt="1"/>
          </p:nvPr>
        </p:nvSpPr>
        <p:spPr bwMode="black">
          <a:xfrm>
            <a:off x="503999" y="3709414"/>
            <a:ext cx="7092000" cy="861774"/>
          </a:xfrm>
        </p:spPr>
        <p:txBody>
          <a:bodyPr anchor="b">
            <a:noAutofit/>
          </a:bodyPr>
          <a:lstStyle>
            <a:lvl1pPr>
              <a:spcBef>
                <a:spcPts val="0"/>
              </a:spcBef>
              <a:defRPr sz="1400" b="0">
                <a:solidFill>
                  <a:schemeClr val="bg1"/>
                </a:solidFill>
              </a:defRPr>
            </a:lvl1pPr>
            <a:lvl2pPr marL="0" indent="0">
              <a:spcBef>
                <a:spcPts val="600"/>
              </a:spcBef>
              <a:buNone/>
              <a:defRPr sz="9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„Quote.“</a:t>
            </a:r>
          </a:p>
          <a:p>
            <a:pPr lvl="1"/>
            <a:r>
              <a:rPr lang="en-US" dirty="0"/>
              <a:t>First and Last Name, Position, Full Legal Company Name</a:t>
            </a:r>
          </a:p>
        </p:txBody>
      </p:sp>
      <p:pic>
        <p:nvPicPr>
          <p:cNvPr id="19" name="SAP Logo" descr="SAP Logo" title="SAP Logo">
            <a:extLst>
              <a:ext uri="{FF2B5EF4-FFF2-40B4-BE49-F238E27FC236}">
                <a16:creationId xmlns:a16="http://schemas.microsoft.com/office/drawing/2014/main" id="{82A15F90-33EB-4765-871A-B535E3BAA145}"/>
              </a:ext>
            </a:extLst>
          </p:cNvPr>
          <p:cNvPicPr>
            <a:picLocks noChangeAspect="1"/>
          </p:cNvPicPr>
          <p:nvPr userDrawn="1"/>
        </p:nvPicPr>
        <p:blipFill>
          <a:blip r:embed="rId2"/>
          <a:stretch>
            <a:fillRect/>
          </a:stretch>
        </p:blipFill>
        <p:spPr>
          <a:xfrm>
            <a:off x="9950552" y="5985420"/>
            <a:ext cx="1963636" cy="360000"/>
          </a:xfrm>
          <a:prstGeom prst="rect">
            <a:avLst/>
          </a:prstGeom>
        </p:spPr>
      </p:pic>
      <p:sp>
        <p:nvSpPr>
          <p:cNvPr id="18" name="Text Placeholder">
            <a:extLst>
              <a:ext uri="{FF2B5EF4-FFF2-40B4-BE49-F238E27FC236}">
                <a16:creationId xmlns:a16="http://schemas.microsoft.com/office/drawing/2014/main" id="{A94DBCA6-C1ED-4F62-A230-6A95EDC13295}"/>
              </a:ext>
            </a:extLst>
          </p:cNvPr>
          <p:cNvSpPr>
            <a:spLocks noGrp="1"/>
          </p:cNvSpPr>
          <p:nvPr>
            <p:ph type="body" sz="quarter" idx="13" hasCustomPrompt="1"/>
          </p:nvPr>
        </p:nvSpPr>
        <p:spPr bwMode="black">
          <a:xfrm>
            <a:off x="1910438" y="5966381"/>
            <a:ext cx="774000" cy="369332"/>
          </a:xfrm>
        </p:spPr>
        <p:txBody>
          <a:bodyPr wrap="square">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Company Name</a:t>
            </a:r>
          </a:p>
          <a:p>
            <a:pPr lvl="1"/>
            <a:r>
              <a:rPr lang="en-US" dirty="0"/>
              <a:t>Body copy</a:t>
            </a:r>
            <a:br>
              <a:rPr lang="en-US" dirty="0"/>
            </a:br>
            <a:endParaRPr lang="en-US" dirty="0"/>
          </a:p>
        </p:txBody>
      </p:sp>
      <p:sp>
        <p:nvSpPr>
          <p:cNvPr id="20" name="Text Placeholder">
            <a:extLst>
              <a:ext uri="{FF2B5EF4-FFF2-40B4-BE49-F238E27FC236}">
                <a16:creationId xmlns:a16="http://schemas.microsoft.com/office/drawing/2014/main" id="{B90CC14E-5372-4925-8E78-B9D40913045E}"/>
              </a:ext>
            </a:extLst>
          </p:cNvPr>
          <p:cNvSpPr>
            <a:spLocks noGrp="1"/>
          </p:cNvSpPr>
          <p:nvPr>
            <p:ph type="body" sz="quarter" idx="14" hasCustomPrompt="1"/>
          </p:nvPr>
        </p:nvSpPr>
        <p:spPr bwMode="black">
          <a:xfrm>
            <a:off x="2922328" y="5966381"/>
            <a:ext cx="648000" cy="369332"/>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Industry</a:t>
            </a:r>
          </a:p>
          <a:p>
            <a:pPr lvl="1"/>
            <a:r>
              <a:rPr lang="en-US" dirty="0"/>
              <a:t>Body copy</a:t>
            </a:r>
            <a:br>
              <a:rPr lang="en-US" dirty="0"/>
            </a:br>
            <a:endParaRPr lang="en-US" dirty="0"/>
          </a:p>
        </p:txBody>
      </p:sp>
      <p:sp>
        <p:nvSpPr>
          <p:cNvPr id="21" name="Text Placeholder">
            <a:extLst>
              <a:ext uri="{FF2B5EF4-FFF2-40B4-BE49-F238E27FC236}">
                <a16:creationId xmlns:a16="http://schemas.microsoft.com/office/drawing/2014/main" id="{4FE68ED5-984C-4D38-B656-CC6C94C43DBF}"/>
              </a:ext>
            </a:extLst>
          </p:cNvPr>
          <p:cNvSpPr>
            <a:spLocks noGrp="1"/>
          </p:cNvSpPr>
          <p:nvPr>
            <p:ph type="body" sz="quarter" idx="15" hasCustomPrompt="1"/>
          </p:nvPr>
        </p:nvSpPr>
        <p:spPr bwMode="black">
          <a:xfrm>
            <a:off x="3808218" y="5966381"/>
            <a:ext cx="576000" cy="369332"/>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Employees</a:t>
            </a:r>
          </a:p>
          <a:p>
            <a:pPr lvl="1"/>
            <a:r>
              <a:rPr lang="en-US" dirty="0"/>
              <a:t>Body copy</a:t>
            </a:r>
            <a:br>
              <a:rPr lang="en-US" dirty="0"/>
            </a:br>
            <a:endParaRPr lang="en-US" dirty="0"/>
          </a:p>
        </p:txBody>
      </p:sp>
      <p:sp>
        <p:nvSpPr>
          <p:cNvPr id="24" name="Text Placeholder">
            <a:extLst>
              <a:ext uri="{FF2B5EF4-FFF2-40B4-BE49-F238E27FC236}">
                <a16:creationId xmlns:a16="http://schemas.microsoft.com/office/drawing/2014/main" id="{713C1F00-759E-4B35-AD44-B30F6938AA20}"/>
              </a:ext>
            </a:extLst>
          </p:cNvPr>
          <p:cNvSpPr>
            <a:spLocks noGrp="1"/>
          </p:cNvSpPr>
          <p:nvPr>
            <p:ph type="body" sz="quarter" idx="16" hasCustomPrompt="1"/>
          </p:nvPr>
        </p:nvSpPr>
        <p:spPr bwMode="black">
          <a:xfrm>
            <a:off x="4622108" y="5966381"/>
            <a:ext cx="720000" cy="369332"/>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Revenue</a:t>
            </a:r>
          </a:p>
          <a:p>
            <a:pPr lvl="1"/>
            <a:r>
              <a:rPr lang="en-US" dirty="0"/>
              <a:t>Body copy</a:t>
            </a:r>
            <a:br>
              <a:rPr lang="en-US" dirty="0"/>
            </a:br>
            <a:endParaRPr lang="en-US" dirty="0"/>
          </a:p>
        </p:txBody>
      </p:sp>
      <p:sp>
        <p:nvSpPr>
          <p:cNvPr id="25" name="Text Placeholder">
            <a:extLst>
              <a:ext uri="{FF2B5EF4-FFF2-40B4-BE49-F238E27FC236}">
                <a16:creationId xmlns:a16="http://schemas.microsoft.com/office/drawing/2014/main" id="{67D3FDD8-E8C4-4CB6-B7B5-26B63DC35EB4}"/>
              </a:ext>
            </a:extLst>
          </p:cNvPr>
          <p:cNvSpPr>
            <a:spLocks noGrp="1"/>
          </p:cNvSpPr>
          <p:nvPr>
            <p:ph type="body" sz="quarter" idx="17" hasCustomPrompt="1"/>
          </p:nvPr>
        </p:nvSpPr>
        <p:spPr bwMode="black">
          <a:xfrm>
            <a:off x="5579999" y="5966381"/>
            <a:ext cx="2016000" cy="369332"/>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fontAlgn="t"/>
            <a:r>
              <a:rPr lang="de-DE" sz="800" b="1" spc="6" dirty="0" err="1">
                <a:solidFill>
                  <a:schemeClr val="bg1"/>
                </a:solidFill>
                <a:latin typeface="Arial" panose="020B0604020202020204" pitchFamily="34" charset="0"/>
                <a:cs typeface="Arial" panose="020B0604020202020204" pitchFamily="34" charset="0"/>
              </a:rPr>
              <a:t>Featured</a:t>
            </a:r>
            <a:r>
              <a:rPr lang="de-DE" sz="800" b="1" spc="6" dirty="0">
                <a:solidFill>
                  <a:schemeClr val="bg1"/>
                </a:solidFill>
                <a:latin typeface="Arial" panose="020B0604020202020204" pitchFamily="34" charset="0"/>
                <a:cs typeface="Arial" panose="020B0604020202020204" pitchFamily="34" charset="0"/>
              </a:rPr>
              <a:t> Solutions </a:t>
            </a:r>
            <a:r>
              <a:rPr lang="de-DE" sz="800" b="1" spc="9" dirty="0" err="1">
                <a:solidFill>
                  <a:schemeClr val="bg1"/>
                </a:solidFill>
                <a:latin typeface="Arial" panose="020B0604020202020204" pitchFamily="34" charset="0"/>
                <a:cs typeface="Arial" panose="020B0604020202020204" pitchFamily="34" charset="0"/>
              </a:rPr>
              <a:t>and</a:t>
            </a:r>
            <a:r>
              <a:rPr lang="de-DE" sz="800" b="1" spc="9" dirty="0">
                <a:solidFill>
                  <a:schemeClr val="bg1"/>
                </a:solidFill>
                <a:latin typeface="Arial" panose="020B0604020202020204" pitchFamily="34" charset="0"/>
                <a:cs typeface="Arial" panose="020B0604020202020204" pitchFamily="34" charset="0"/>
              </a:rPr>
              <a:t> Services </a:t>
            </a:r>
            <a:endParaRPr lang="de-DE" sz="1800" dirty="0">
              <a:solidFill>
                <a:schemeClr val="bg1"/>
              </a:solidFill>
              <a:latin typeface="Arial" panose="020B0604020202020204" pitchFamily="34" charset="0"/>
            </a:endParaRPr>
          </a:p>
          <a:p>
            <a:pPr lvl="1"/>
            <a:r>
              <a:rPr lang="en-US" dirty="0"/>
              <a:t>Body copy</a:t>
            </a:r>
            <a:br>
              <a:rPr lang="en-US" dirty="0"/>
            </a:br>
            <a:endParaRPr lang="en-US" dirty="0"/>
          </a:p>
        </p:txBody>
      </p:sp>
      <p:sp>
        <p:nvSpPr>
          <p:cNvPr id="22" name="object 13">
            <a:extLst>
              <a:ext uri="{FF2B5EF4-FFF2-40B4-BE49-F238E27FC236}">
                <a16:creationId xmlns:a16="http://schemas.microsoft.com/office/drawing/2014/main" id="{33510437-C838-4F53-9C59-4C01AFE4DD8D}"/>
              </a:ext>
            </a:extLst>
          </p:cNvPr>
          <p:cNvSpPr/>
          <p:nvPr userDrawn="1"/>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sz="662" dirty="0"/>
          </a:p>
        </p:txBody>
      </p:sp>
    </p:spTree>
    <p:extLst>
      <p:ext uri="{BB962C8B-B14F-4D97-AF65-F5344CB8AC3E}">
        <p14:creationId xmlns:p14="http://schemas.microsoft.com/office/powerpoint/2010/main" val="3429765711"/>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2335" userDrawn="1">
          <p15:clr>
            <a:srgbClr val="FBAE40"/>
          </p15:clr>
        </p15:guide>
        <p15:guide id="7" orient="horz" pos="9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3_black: SAP solutions/services ">
    <p:bg>
      <p:bgPr>
        <a:solidFill>
          <a:schemeClr val="tx1"/>
        </a:solidFill>
        <a:effectLst/>
      </p:bgPr>
    </p:bg>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bg1"/>
                </a:solidFill>
                <a:latin typeface="+mn-lt"/>
                <a:ea typeface="+mn-ea"/>
                <a:cs typeface="+mn-cs"/>
              </a:defRPr>
            </a:lvl1pPr>
          </a:lstStyle>
          <a:p>
            <a:r>
              <a:rPr lang="en-US" dirty="0"/>
              <a:t>Click icon to add image</a:t>
            </a:r>
          </a:p>
        </p:txBody>
      </p:sp>
      <p:sp>
        <p:nvSpPr>
          <p:cNvPr id="7" name="Text Placeholder"/>
          <p:cNvSpPr>
            <a:spLocks noGrp="1"/>
          </p:cNvSpPr>
          <p:nvPr>
            <p:ph type="body" sz="quarter" idx="11" hasCustomPrompt="1"/>
          </p:nvPr>
        </p:nvSpPr>
        <p:spPr bwMode="black">
          <a:xfrm>
            <a:off x="503999" y="1884529"/>
            <a:ext cx="7092000" cy="3770445"/>
          </a:xfrm>
        </p:spPr>
        <p:txBody>
          <a:bodyPr>
            <a:noAutofit/>
          </a:bodyPr>
          <a:lstStyle>
            <a:lvl1pPr>
              <a:defRPr sz="1400" b="0">
                <a:solidFill>
                  <a:schemeClr val="bg1"/>
                </a:solidFill>
              </a:defRPr>
            </a:lvl1pPr>
            <a:lvl2pPr marL="0" indent="0">
              <a:spcBef>
                <a:spcPts val="0"/>
              </a:spcBef>
              <a:buNone/>
              <a:defRPr sz="1400">
                <a:solidFill>
                  <a:schemeClr val="bg1"/>
                </a:solidFill>
              </a:defRPr>
            </a:lvl2pPr>
            <a:lvl3pPr marL="144000" indent="-144000">
              <a:spcBef>
                <a:spcPts val="400"/>
              </a:spcBef>
              <a:buClr>
                <a:schemeClr val="bg1"/>
              </a:buClr>
              <a:buFont typeface="Arial" panose="020B0604020202020204" pitchFamily="34" charset="0"/>
              <a:buChar char="•"/>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1"/>
            <a:r>
              <a:rPr lang="en-US" dirty="0"/>
              <a:t>Body copy</a:t>
            </a:r>
          </a:p>
          <a:p>
            <a:pPr lvl="2"/>
            <a:r>
              <a:rPr lang="en-US" dirty="0"/>
              <a:t>Bullet copy</a:t>
            </a:r>
          </a:p>
        </p:txBody>
      </p:sp>
      <p:sp>
        <p:nvSpPr>
          <p:cNvPr id="3" name="Title"/>
          <p:cNvSpPr>
            <a:spLocks noGrp="1"/>
          </p:cNvSpPr>
          <p:nvPr>
            <p:ph type="title" hasCustomPrompt="1"/>
          </p:nvPr>
        </p:nvSpPr>
        <p:spPr>
          <a:xfrm>
            <a:off x="504001" y="1151642"/>
            <a:ext cx="7092000" cy="369332"/>
          </a:xfrm>
        </p:spPr>
        <p:txBody>
          <a:bodyPr>
            <a:spAutoFit/>
          </a:bodyPr>
          <a:lstStyle>
            <a:lvl1pPr>
              <a:defRPr sz="2400">
                <a:solidFill>
                  <a:schemeClr val="bg1"/>
                </a:solidFill>
              </a:defRPr>
            </a:lvl1pPr>
          </a:lstStyle>
          <a:p>
            <a:pPr lvl="0"/>
            <a:r>
              <a:rPr lang="en-US" dirty="0"/>
              <a:t>Featured Solutions and Services</a:t>
            </a:r>
          </a:p>
        </p:txBody>
      </p:sp>
      <p:pic>
        <p:nvPicPr>
          <p:cNvPr id="9" name="SAP Logo" descr="SAP Logo" title="SAP Logo">
            <a:extLst>
              <a:ext uri="{FF2B5EF4-FFF2-40B4-BE49-F238E27FC236}">
                <a16:creationId xmlns:a16="http://schemas.microsoft.com/office/drawing/2014/main" id="{0564E29B-2E7C-43E6-B884-053E5D7A87AA}"/>
              </a:ext>
            </a:extLst>
          </p:cNvPr>
          <p:cNvPicPr>
            <a:picLocks noChangeAspect="1"/>
          </p:cNvPicPr>
          <p:nvPr userDrawn="1"/>
        </p:nvPicPr>
        <p:blipFill>
          <a:blip r:embed="rId2"/>
          <a:stretch>
            <a:fillRect/>
          </a:stretch>
        </p:blipFill>
        <p:spPr>
          <a:xfrm>
            <a:off x="5634139" y="5985420"/>
            <a:ext cx="1963636" cy="360000"/>
          </a:xfrm>
          <a:prstGeom prst="rect">
            <a:avLst/>
          </a:prstGeom>
        </p:spPr>
      </p:pic>
    </p:spTree>
    <p:extLst>
      <p:ext uri="{BB962C8B-B14F-4D97-AF65-F5344CB8AC3E}">
        <p14:creationId xmlns:p14="http://schemas.microsoft.com/office/powerpoint/2010/main" val="2496329708"/>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7" orient="horz" pos="725" userDrawn="1">
          <p15:clr>
            <a:srgbClr val="FBAE40"/>
          </p15:clr>
        </p15:guide>
        <p15:guide id="8" orient="horz" pos="11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1_white: Customer business challenge">
    <p:bg>
      <p:bgPr>
        <a:solidFill>
          <a:schemeClr val="bg1"/>
        </a:solidFill>
        <a:effectLst/>
      </p:bgPr>
    </p:bg>
    <p:spTree>
      <p:nvGrpSpPr>
        <p:cNvPr id="1" name=""/>
        <p:cNvGrpSpPr/>
        <p:nvPr/>
      </p:nvGrpSpPr>
      <p:grpSpPr>
        <a:xfrm>
          <a:off x="0" y="0"/>
          <a:ext cx="0" cy="0"/>
          <a:chOff x="0" y="0"/>
          <a:chExt cx="0" cy="0"/>
        </a:xfrm>
      </p:grpSpPr>
      <p:pic>
        <p:nvPicPr>
          <p:cNvPr id="8" name="SAP Logo" descr="SAP Logo" title="SAP Logo">
            <a:extLst>
              <a:ext uri="{FF2B5EF4-FFF2-40B4-BE49-F238E27FC236}">
                <a16:creationId xmlns:a16="http://schemas.microsoft.com/office/drawing/2014/main" id="{44CB7750-D935-403D-A8AE-19A26140C16F}"/>
              </a:ext>
            </a:extLst>
          </p:cNvPr>
          <p:cNvPicPr>
            <a:picLocks noChangeAspect="1"/>
          </p:cNvPicPr>
          <p:nvPr userDrawn="1"/>
        </p:nvPicPr>
        <p:blipFill>
          <a:blip r:embed="rId2"/>
          <a:stretch>
            <a:fillRect/>
          </a:stretch>
        </p:blipFill>
        <p:spPr>
          <a:xfrm>
            <a:off x="5634140" y="5985420"/>
            <a:ext cx="1963635" cy="360000"/>
          </a:xfrm>
          <a:prstGeom prst="rect">
            <a:avLst/>
          </a:prstGeom>
        </p:spPr>
      </p:pic>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7" name="Text Placeholder"/>
          <p:cNvSpPr>
            <a:spLocks noGrp="1"/>
          </p:cNvSpPr>
          <p:nvPr>
            <p:ph type="body" sz="quarter" idx="11" hasCustomPrompt="1"/>
          </p:nvPr>
        </p:nvSpPr>
        <p:spPr bwMode="black">
          <a:xfrm>
            <a:off x="503999" y="3206974"/>
            <a:ext cx="7092000" cy="2448000"/>
          </a:xfrm>
        </p:spPr>
        <p:txBody>
          <a:bodyPr>
            <a:noAutofit/>
          </a:bodyPr>
          <a:lstStyle>
            <a:lvl1pPr>
              <a:defRPr sz="2200" b="1">
                <a:solidFill>
                  <a:schemeClr val="tx1"/>
                </a:solidFill>
              </a:defRPr>
            </a:lvl1pPr>
            <a:lvl2pPr marL="0" indent="0">
              <a:spcBef>
                <a:spcPts val="1200"/>
              </a:spcBef>
              <a:buNone/>
              <a:defRPr sz="1400">
                <a:solidFill>
                  <a:schemeClr val="tx1"/>
                </a:solidFill>
              </a:defRPr>
            </a:lvl2pPr>
            <a:lvl3pPr marL="144000" indent="-144000">
              <a:spcBef>
                <a:spcPts val="400"/>
              </a:spcBef>
              <a:buClr>
                <a:schemeClr val="tx1"/>
              </a:buClr>
              <a:buFont typeface="Arial" panose="020B0604020202020204" pitchFamily="34" charset="0"/>
              <a:buChar char="•"/>
              <a:defRPr sz="1400">
                <a:solidFill>
                  <a:schemeClr val="tx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Body copy</a:t>
            </a:r>
          </a:p>
          <a:p>
            <a:pPr lvl="2"/>
            <a:r>
              <a:rPr lang="en-US" dirty="0"/>
              <a:t>Bullet copy</a:t>
            </a:r>
          </a:p>
        </p:txBody>
      </p:sp>
      <p:sp>
        <p:nvSpPr>
          <p:cNvPr id="3" name="Title"/>
          <p:cNvSpPr>
            <a:spLocks noGrp="1"/>
          </p:cNvSpPr>
          <p:nvPr>
            <p:ph type="title" hasCustomPrompt="1"/>
          </p:nvPr>
        </p:nvSpPr>
        <p:spPr>
          <a:xfrm>
            <a:off x="504001" y="1151642"/>
            <a:ext cx="7092000" cy="1477328"/>
          </a:xfrm>
        </p:spPr>
        <p:txBody>
          <a:bodyPr>
            <a:noAutofit/>
          </a:bodyPr>
          <a:lstStyle>
            <a:lvl1pPr>
              <a:defRPr sz="3200">
                <a:solidFill>
                  <a:schemeClr val="tx1"/>
                </a:solidFill>
              </a:defRPr>
            </a:lvl1pPr>
          </a:lstStyle>
          <a:p>
            <a:pPr lvl="0"/>
            <a:r>
              <a:rPr lang="en-US" dirty="0"/>
              <a:t>Title runs here and here and here</a:t>
            </a:r>
            <a:br>
              <a:rPr lang="en-US" dirty="0"/>
            </a:br>
            <a:r>
              <a:rPr lang="en-US" dirty="0"/>
              <a:t>and here and here and here and here and here</a:t>
            </a:r>
            <a:br>
              <a:rPr lang="en-US" dirty="0"/>
            </a:br>
            <a:endParaRPr lang="en-US" dirty="0"/>
          </a:p>
        </p:txBody>
      </p:sp>
      <p:sp>
        <p:nvSpPr>
          <p:cNvPr id="15" name="object 13">
            <a:extLst>
              <a:ext uri="{FF2B5EF4-FFF2-40B4-BE49-F238E27FC236}">
                <a16:creationId xmlns:a16="http://schemas.microsoft.com/office/drawing/2014/main" id="{0C78AFEE-4239-449E-8F79-8507C908FC6B}"/>
              </a:ext>
            </a:extLst>
          </p:cNvPr>
          <p:cNvSpPr/>
          <p:nvPr userDrawn="1"/>
        </p:nvSpPr>
        <p:spPr>
          <a:xfrm>
            <a:off x="504001" y="2869184"/>
            <a:ext cx="2808000" cy="0"/>
          </a:xfrm>
          <a:custGeom>
            <a:avLst/>
            <a:gdLst/>
            <a:ahLst/>
            <a:cxnLst/>
            <a:rect l="l" t="t" r="r" b="b"/>
            <a:pathLst>
              <a:path w="20104100">
                <a:moveTo>
                  <a:pt x="0" y="0"/>
                </a:moveTo>
                <a:lnTo>
                  <a:pt x="20104099" y="0"/>
                </a:lnTo>
              </a:path>
            </a:pathLst>
          </a:custGeom>
          <a:ln w="12700">
            <a:solidFill>
              <a:schemeClr val="accent1"/>
            </a:solidFill>
          </a:ln>
          <a:effectLst/>
        </p:spPr>
        <p:txBody>
          <a:bodyPr wrap="square" lIns="0" tIns="0" rIns="0" bIns="0" rtlCol="0"/>
          <a:lstStyle/>
          <a:p>
            <a:endParaRPr sz="662" dirty="0"/>
          </a:p>
        </p:txBody>
      </p:sp>
      <p:sp>
        <p:nvSpPr>
          <p:cNvPr id="9" name="Classification">
            <a:extLst>
              <a:ext uri="{FF2B5EF4-FFF2-40B4-BE49-F238E27FC236}">
                <a16:creationId xmlns:a16="http://schemas.microsoft.com/office/drawing/2014/main" id="{175913ED-894D-2B40-AEA7-9D07901B3B41}"/>
              </a:ext>
            </a:extLst>
          </p:cNvPr>
          <p:cNvSpPr txBox="1"/>
          <p:nvPr userDrawn="1"/>
        </p:nvSpPr>
        <p:spPr>
          <a:xfrm>
            <a:off x="6701425" y="503238"/>
            <a:ext cx="894575" cy="243078"/>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marL="0" marR="0" lvl="0" indent="0" algn="r" defTabSz="914400" eaLnBrk="1" fontAlgn="auto" latinLnBrk="0" hangingPunct="1">
              <a:lnSpc>
                <a:spcPct val="100000"/>
              </a:lnSpc>
              <a:spcBef>
                <a:spcPts val="0"/>
              </a:spcBef>
              <a:spcAft>
                <a:spcPts val="0"/>
              </a:spcAft>
              <a:buClr>
                <a:srgbClr val="F0AB00"/>
              </a:buClr>
              <a:buSzPct val="80000"/>
              <a:buFontTx/>
              <a:buNone/>
              <a:tabLst/>
              <a:defRPr/>
            </a:pPr>
            <a:r>
              <a:rPr kumimoji="0" lang="en-US" sz="900" b="0" i="0" u="none" strike="noStrike" kern="0" cap="none" spc="0" normalizeH="0" baseline="0" noProof="0" dirty="0">
                <a:ln>
                  <a:noFill/>
                </a:ln>
                <a:solidFill>
                  <a:schemeClr val="tx1"/>
                </a:solidFill>
                <a:effectLst/>
                <a:uLnTx/>
                <a:uFillTx/>
                <a:latin typeface="Arial"/>
              </a:rPr>
              <a:t>PUBLIC</a:t>
            </a:r>
          </a:p>
        </p:txBody>
      </p:sp>
    </p:spTree>
    <p:extLst>
      <p:ext uri="{BB962C8B-B14F-4D97-AF65-F5344CB8AC3E}">
        <p14:creationId xmlns:p14="http://schemas.microsoft.com/office/powerpoint/2010/main" val="2203226609"/>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7" orient="horz" pos="725">
          <p15:clr>
            <a:srgbClr val="FBAE40"/>
          </p15:clr>
        </p15:guide>
        <p15:guide id="8" orient="horz" pos="20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2_white: Details on benefits ">
    <p:bg>
      <p:bgPr>
        <a:solidFill>
          <a:schemeClr val="bg1"/>
        </a:solidFill>
        <a:effectLst/>
      </p:bgPr>
    </p:bg>
    <p:spTree>
      <p:nvGrpSpPr>
        <p:cNvPr id="1" name=""/>
        <p:cNvGrpSpPr/>
        <p:nvPr/>
      </p:nvGrpSpPr>
      <p:grpSpPr>
        <a:xfrm>
          <a:off x="0" y="0"/>
          <a:ext cx="0" cy="0"/>
          <a:chOff x="0" y="0"/>
          <a:chExt cx="0" cy="0"/>
        </a:xfrm>
      </p:grpSpPr>
      <p:pic>
        <p:nvPicPr>
          <p:cNvPr id="14" name="SAP Logo" descr="SAP Logo" title="SAP Logo">
            <a:extLst>
              <a:ext uri="{FF2B5EF4-FFF2-40B4-BE49-F238E27FC236}">
                <a16:creationId xmlns:a16="http://schemas.microsoft.com/office/drawing/2014/main" id="{A5CC4D94-31DC-48BE-A7C9-100A617D9EBD}"/>
              </a:ext>
            </a:extLst>
          </p:cNvPr>
          <p:cNvPicPr>
            <a:picLocks noChangeAspect="1"/>
          </p:cNvPicPr>
          <p:nvPr userDrawn="1"/>
        </p:nvPicPr>
        <p:blipFill>
          <a:blip r:embed="rId2"/>
          <a:stretch>
            <a:fillRect/>
          </a:stretch>
        </p:blipFill>
        <p:spPr>
          <a:xfrm>
            <a:off x="9950553" y="5985420"/>
            <a:ext cx="1963635" cy="360000"/>
          </a:xfrm>
          <a:prstGeom prst="rect">
            <a:avLst/>
          </a:prstGeom>
        </p:spPr>
      </p:pic>
      <p:sp>
        <p:nvSpPr>
          <p:cNvPr id="5" name="Picture Placeholder 1/3 right"/>
          <p:cNvSpPr>
            <a:spLocks noGrp="1"/>
          </p:cNvSpPr>
          <p:nvPr>
            <p:ph type="pic" sz="quarter" idx="10" hasCustomPrompt="1"/>
          </p:nvPr>
        </p:nvSpPr>
        <p:spPr bwMode="gray">
          <a:xfrm>
            <a:off x="8127175" y="0"/>
            <a:ext cx="4068000" cy="56304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7" name="Text Placeholder"/>
          <p:cNvSpPr>
            <a:spLocks noGrp="1"/>
          </p:cNvSpPr>
          <p:nvPr>
            <p:ph type="body" sz="quarter" idx="11" hasCustomPrompt="1"/>
          </p:nvPr>
        </p:nvSpPr>
        <p:spPr bwMode="black">
          <a:xfrm>
            <a:off x="503999" y="1434729"/>
            <a:ext cx="7092000" cy="1897955"/>
          </a:xfrm>
        </p:spPr>
        <p:txBody>
          <a:bodyPr>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100" b="1">
                <a:solidFill>
                  <a:schemeClr val="tx1"/>
                </a:solidFill>
              </a:defRPr>
            </a:lvl1pPr>
            <a:lvl2pPr marL="144000" marR="0" indent="-144000" algn="l" defTabSz="1088558" rtl="0" eaLnBrk="1" fontAlgn="auto" latinLnBrk="0" hangingPunct="1">
              <a:lnSpc>
                <a:spcPct val="100000"/>
              </a:lnSpc>
              <a:spcBef>
                <a:spcPts val="200"/>
              </a:spcBef>
              <a:spcAft>
                <a:spcPts val="0"/>
              </a:spcAft>
              <a:buClr>
                <a:schemeClr val="tx1"/>
              </a:buClr>
              <a:buSzPct val="100000"/>
              <a:buFont typeface="Arial" panose="020B0604020202020204" pitchFamily="34" charset="0"/>
              <a:buChar char="•"/>
              <a:tabLst/>
              <a:defRPr sz="11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Bullet copy</a:t>
            </a:r>
          </a:p>
        </p:txBody>
      </p:sp>
      <p:sp>
        <p:nvSpPr>
          <p:cNvPr id="3" name="Title"/>
          <p:cNvSpPr>
            <a:spLocks noGrp="1"/>
          </p:cNvSpPr>
          <p:nvPr>
            <p:ph type="title" hasCustomPrompt="1"/>
          </p:nvPr>
        </p:nvSpPr>
        <p:spPr>
          <a:xfrm>
            <a:off x="504001" y="504000"/>
            <a:ext cx="7092000" cy="553998"/>
          </a:xfrm>
        </p:spPr>
        <p:txBody>
          <a:bodyPr>
            <a:noAutofit/>
          </a:bodyPr>
          <a:lstStyle>
            <a:lvl1pPr>
              <a:defRPr sz="1800">
                <a:solidFill>
                  <a:schemeClr val="tx1"/>
                </a:solidFill>
              </a:defRPr>
            </a:lvl1pPr>
          </a:lstStyle>
          <a:p>
            <a:pPr lvl="0"/>
            <a:r>
              <a:rPr lang="en-US" dirty="0"/>
              <a:t>Title runs here and here and here and here and here and here</a:t>
            </a:r>
            <a:br>
              <a:rPr lang="en-US" dirty="0"/>
            </a:br>
            <a:r>
              <a:rPr lang="en-US" dirty="0"/>
              <a:t>and here and here</a:t>
            </a:r>
          </a:p>
        </p:txBody>
      </p:sp>
      <p:sp>
        <p:nvSpPr>
          <p:cNvPr id="17" name="Text Placeholder">
            <a:extLst>
              <a:ext uri="{FF2B5EF4-FFF2-40B4-BE49-F238E27FC236}">
                <a16:creationId xmlns:a16="http://schemas.microsoft.com/office/drawing/2014/main" id="{31A034C5-3DA5-4945-A987-73F0E9776F09}"/>
              </a:ext>
            </a:extLst>
          </p:cNvPr>
          <p:cNvSpPr>
            <a:spLocks noGrp="1"/>
          </p:cNvSpPr>
          <p:nvPr>
            <p:ph type="body" sz="quarter" idx="12" hasCustomPrompt="1"/>
          </p:nvPr>
        </p:nvSpPr>
        <p:spPr bwMode="black">
          <a:xfrm>
            <a:off x="503999" y="3709414"/>
            <a:ext cx="7092000" cy="861774"/>
          </a:xfrm>
        </p:spPr>
        <p:txBody>
          <a:bodyPr anchor="b">
            <a:noAutofit/>
          </a:bodyPr>
          <a:lstStyle>
            <a:lvl1pPr>
              <a:spcBef>
                <a:spcPts val="0"/>
              </a:spcBef>
              <a:defRPr sz="1400" b="0">
                <a:solidFill>
                  <a:schemeClr val="tx1"/>
                </a:solidFill>
              </a:defRPr>
            </a:lvl1pPr>
            <a:lvl2pPr marL="0" indent="0">
              <a:spcBef>
                <a:spcPts val="600"/>
              </a:spcBef>
              <a:buNone/>
              <a:defRPr sz="9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„Quote.“</a:t>
            </a:r>
          </a:p>
          <a:p>
            <a:pPr lvl="1"/>
            <a:r>
              <a:rPr lang="en-US" dirty="0"/>
              <a:t>First and Last Name, Position, Full Legal Company Name</a:t>
            </a:r>
          </a:p>
        </p:txBody>
      </p:sp>
      <p:sp>
        <p:nvSpPr>
          <p:cNvPr id="18" name="Text Placeholder">
            <a:extLst>
              <a:ext uri="{FF2B5EF4-FFF2-40B4-BE49-F238E27FC236}">
                <a16:creationId xmlns:a16="http://schemas.microsoft.com/office/drawing/2014/main" id="{A94DBCA6-C1ED-4F62-A230-6A95EDC13295}"/>
              </a:ext>
            </a:extLst>
          </p:cNvPr>
          <p:cNvSpPr>
            <a:spLocks noGrp="1"/>
          </p:cNvSpPr>
          <p:nvPr>
            <p:ph type="body" sz="quarter" idx="13" hasCustomPrompt="1"/>
          </p:nvPr>
        </p:nvSpPr>
        <p:spPr bwMode="black">
          <a:xfrm>
            <a:off x="1910438" y="5966381"/>
            <a:ext cx="774000" cy="369332"/>
          </a:xfrm>
        </p:spPr>
        <p:txBody>
          <a:bodyPr wrap="square">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Company Name</a:t>
            </a:r>
          </a:p>
          <a:p>
            <a:pPr lvl="1"/>
            <a:r>
              <a:rPr lang="en-US" dirty="0"/>
              <a:t>Body copy</a:t>
            </a:r>
            <a:br>
              <a:rPr lang="en-US" dirty="0"/>
            </a:br>
            <a:endParaRPr lang="en-US" dirty="0"/>
          </a:p>
        </p:txBody>
      </p:sp>
      <p:sp>
        <p:nvSpPr>
          <p:cNvPr id="20" name="Text Placeholder">
            <a:extLst>
              <a:ext uri="{FF2B5EF4-FFF2-40B4-BE49-F238E27FC236}">
                <a16:creationId xmlns:a16="http://schemas.microsoft.com/office/drawing/2014/main" id="{B90CC14E-5372-4925-8E78-B9D40913045E}"/>
              </a:ext>
            </a:extLst>
          </p:cNvPr>
          <p:cNvSpPr>
            <a:spLocks noGrp="1"/>
          </p:cNvSpPr>
          <p:nvPr>
            <p:ph type="body" sz="quarter" idx="14" hasCustomPrompt="1"/>
          </p:nvPr>
        </p:nvSpPr>
        <p:spPr bwMode="black">
          <a:xfrm>
            <a:off x="2922328" y="5966381"/>
            <a:ext cx="648000" cy="369332"/>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Industry</a:t>
            </a:r>
          </a:p>
          <a:p>
            <a:pPr lvl="1"/>
            <a:r>
              <a:rPr lang="en-US" dirty="0"/>
              <a:t>Body copy</a:t>
            </a:r>
            <a:br>
              <a:rPr lang="en-US" dirty="0"/>
            </a:br>
            <a:endParaRPr lang="en-US" dirty="0"/>
          </a:p>
        </p:txBody>
      </p:sp>
      <p:sp>
        <p:nvSpPr>
          <p:cNvPr id="21" name="Text Placeholder">
            <a:extLst>
              <a:ext uri="{FF2B5EF4-FFF2-40B4-BE49-F238E27FC236}">
                <a16:creationId xmlns:a16="http://schemas.microsoft.com/office/drawing/2014/main" id="{4FE68ED5-984C-4D38-B656-CC6C94C43DBF}"/>
              </a:ext>
            </a:extLst>
          </p:cNvPr>
          <p:cNvSpPr>
            <a:spLocks noGrp="1"/>
          </p:cNvSpPr>
          <p:nvPr>
            <p:ph type="body" sz="quarter" idx="15" hasCustomPrompt="1"/>
          </p:nvPr>
        </p:nvSpPr>
        <p:spPr bwMode="black">
          <a:xfrm>
            <a:off x="3808218" y="5966381"/>
            <a:ext cx="576000" cy="369332"/>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Employees</a:t>
            </a:r>
          </a:p>
          <a:p>
            <a:pPr lvl="1"/>
            <a:r>
              <a:rPr lang="en-US" dirty="0"/>
              <a:t>Body copy</a:t>
            </a:r>
            <a:br>
              <a:rPr lang="en-US" dirty="0"/>
            </a:br>
            <a:endParaRPr lang="en-US" dirty="0"/>
          </a:p>
        </p:txBody>
      </p:sp>
      <p:sp>
        <p:nvSpPr>
          <p:cNvPr id="24" name="Text Placeholder">
            <a:extLst>
              <a:ext uri="{FF2B5EF4-FFF2-40B4-BE49-F238E27FC236}">
                <a16:creationId xmlns:a16="http://schemas.microsoft.com/office/drawing/2014/main" id="{713C1F00-759E-4B35-AD44-B30F6938AA20}"/>
              </a:ext>
            </a:extLst>
          </p:cNvPr>
          <p:cNvSpPr>
            <a:spLocks noGrp="1"/>
          </p:cNvSpPr>
          <p:nvPr>
            <p:ph type="body" sz="quarter" idx="16" hasCustomPrompt="1"/>
          </p:nvPr>
        </p:nvSpPr>
        <p:spPr bwMode="black">
          <a:xfrm>
            <a:off x="4622108" y="5966381"/>
            <a:ext cx="720000" cy="369332"/>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Revenue</a:t>
            </a:r>
          </a:p>
          <a:p>
            <a:pPr lvl="1"/>
            <a:r>
              <a:rPr lang="en-US" dirty="0"/>
              <a:t>Body copy</a:t>
            </a:r>
            <a:br>
              <a:rPr lang="en-US" dirty="0"/>
            </a:br>
            <a:endParaRPr lang="en-US" dirty="0"/>
          </a:p>
        </p:txBody>
      </p:sp>
      <p:sp>
        <p:nvSpPr>
          <p:cNvPr id="15" name="Text Placeholder">
            <a:extLst>
              <a:ext uri="{FF2B5EF4-FFF2-40B4-BE49-F238E27FC236}">
                <a16:creationId xmlns:a16="http://schemas.microsoft.com/office/drawing/2014/main" id="{7F836A3A-80AF-4776-A360-67A6B4280013}"/>
              </a:ext>
            </a:extLst>
          </p:cNvPr>
          <p:cNvSpPr>
            <a:spLocks noGrp="1"/>
          </p:cNvSpPr>
          <p:nvPr>
            <p:ph type="body" sz="quarter" idx="18" hasCustomPrompt="1"/>
          </p:nvPr>
        </p:nvSpPr>
        <p:spPr bwMode="black">
          <a:xfrm>
            <a:off x="5579999" y="5966381"/>
            <a:ext cx="2016000" cy="369332"/>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Featured Solutions and Services </a:t>
            </a:r>
          </a:p>
          <a:p>
            <a:pPr lvl="1"/>
            <a:r>
              <a:rPr lang="en-US" dirty="0"/>
              <a:t>Body copy</a:t>
            </a:r>
            <a:br>
              <a:rPr lang="en-US" dirty="0"/>
            </a:br>
            <a:endParaRPr lang="en-US" dirty="0"/>
          </a:p>
        </p:txBody>
      </p:sp>
      <p:sp>
        <p:nvSpPr>
          <p:cNvPr id="22" name="object 13">
            <a:extLst>
              <a:ext uri="{FF2B5EF4-FFF2-40B4-BE49-F238E27FC236}">
                <a16:creationId xmlns:a16="http://schemas.microsoft.com/office/drawing/2014/main" id="{33510437-C838-4F53-9C59-4C01AFE4DD8D}"/>
              </a:ext>
            </a:extLst>
          </p:cNvPr>
          <p:cNvSpPr/>
          <p:nvPr userDrawn="1"/>
        </p:nvSpPr>
        <p:spPr>
          <a:xfrm>
            <a:off x="0" y="5643420"/>
            <a:ext cx="12193200" cy="0"/>
          </a:xfrm>
          <a:custGeom>
            <a:avLst/>
            <a:gdLst/>
            <a:ahLst/>
            <a:cxnLst/>
            <a:rect l="l" t="t" r="r" b="b"/>
            <a:pathLst>
              <a:path w="20104100">
                <a:moveTo>
                  <a:pt x="0" y="0"/>
                </a:moveTo>
                <a:lnTo>
                  <a:pt x="20104099" y="0"/>
                </a:lnTo>
              </a:path>
            </a:pathLst>
          </a:custGeom>
          <a:ln w="25400">
            <a:solidFill>
              <a:schemeClr val="accent1"/>
            </a:solidFill>
          </a:ln>
          <a:effectLst/>
        </p:spPr>
        <p:txBody>
          <a:bodyPr wrap="square" lIns="0" tIns="0" rIns="0" bIns="0" rtlCol="0"/>
          <a:lstStyle/>
          <a:p>
            <a:endParaRPr sz="662" dirty="0"/>
          </a:p>
        </p:txBody>
      </p:sp>
    </p:spTree>
    <p:extLst>
      <p:ext uri="{BB962C8B-B14F-4D97-AF65-F5344CB8AC3E}">
        <p14:creationId xmlns:p14="http://schemas.microsoft.com/office/powerpoint/2010/main" val="2124233787"/>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2335">
          <p15:clr>
            <a:srgbClr val="FBAE40"/>
          </p15:clr>
        </p15:guide>
        <p15:guide id="7" orient="horz" pos="9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3_white: SAP solutions/services ">
    <p:bg>
      <p:bgPr>
        <a:solidFill>
          <a:schemeClr val="bg1"/>
        </a:solidFill>
        <a:effectLst/>
      </p:bgPr>
    </p:bg>
    <p:spTree>
      <p:nvGrpSpPr>
        <p:cNvPr id="1" name=""/>
        <p:cNvGrpSpPr/>
        <p:nvPr/>
      </p:nvGrpSpPr>
      <p:grpSpPr>
        <a:xfrm>
          <a:off x="0" y="0"/>
          <a:ext cx="0" cy="0"/>
          <a:chOff x="0" y="0"/>
          <a:chExt cx="0" cy="0"/>
        </a:xfrm>
      </p:grpSpPr>
      <p:pic>
        <p:nvPicPr>
          <p:cNvPr id="8" name="SAP Logo" descr="SAP Logo" title="SAP Logo">
            <a:extLst>
              <a:ext uri="{FF2B5EF4-FFF2-40B4-BE49-F238E27FC236}">
                <a16:creationId xmlns:a16="http://schemas.microsoft.com/office/drawing/2014/main" id="{5F73758A-9C6B-43BB-B977-A2F3EB8BB7A2}"/>
              </a:ext>
            </a:extLst>
          </p:cNvPr>
          <p:cNvPicPr>
            <a:picLocks noChangeAspect="1"/>
          </p:cNvPicPr>
          <p:nvPr userDrawn="1"/>
        </p:nvPicPr>
        <p:blipFill>
          <a:blip r:embed="rId2"/>
          <a:stretch>
            <a:fillRect/>
          </a:stretch>
        </p:blipFill>
        <p:spPr>
          <a:xfrm>
            <a:off x="5634140" y="5985420"/>
            <a:ext cx="1963635" cy="360000"/>
          </a:xfrm>
          <a:prstGeom prst="rect">
            <a:avLst/>
          </a:prstGeom>
        </p:spPr>
      </p:pic>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7" name="Text Placeholder"/>
          <p:cNvSpPr>
            <a:spLocks noGrp="1"/>
          </p:cNvSpPr>
          <p:nvPr>
            <p:ph type="body" sz="quarter" idx="11" hasCustomPrompt="1"/>
          </p:nvPr>
        </p:nvSpPr>
        <p:spPr bwMode="black">
          <a:xfrm>
            <a:off x="503999" y="1884529"/>
            <a:ext cx="7092000" cy="3770445"/>
          </a:xfrm>
        </p:spPr>
        <p:txBody>
          <a:bodyPr>
            <a:noAutofit/>
          </a:bodyPr>
          <a:lstStyle>
            <a:lvl1pPr>
              <a:defRPr sz="1400" b="0">
                <a:solidFill>
                  <a:schemeClr val="tx1"/>
                </a:solidFill>
              </a:defRPr>
            </a:lvl1pPr>
            <a:lvl2pPr marL="0" indent="0">
              <a:spcBef>
                <a:spcPts val="0"/>
              </a:spcBef>
              <a:buNone/>
              <a:defRPr sz="1400">
                <a:solidFill>
                  <a:schemeClr val="tx1"/>
                </a:solidFill>
              </a:defRPr>
            </a:lvl2pPr>
            <a:lvl3pPr marL="144000" indent="-144000">
              <a:spcBef>
                <a:spcPts val="400"/>
              </a:spcBef>
              <a:buClr>
                <a:schemeClr val="tx1"/>
              </a:buClr>
              <a:buFont typeface="Arial" panose="020B0604020202020204" pitchFamily="34" charset="0"/>
              <a:buChar char="•"/>
              <a:defRPr sz="1400">
                <a:solidFill>
                  <a:schemeClr val="tx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Body copy</a:t>
            </a:r>
          </a:p>
          <a:p>
            <a:pPr lvl="2"/>
            <a:r>
              <a:rPr lang="en-US" dirty="0"/>
              <a:t>Bullet copy</a:t>
            </a:r>
          </a:p>
        </p:txBody>
      </p:sp>
      <p:sp>
        <p:nvSpPr>
          <p:cNvPr id="3" name="Title"/>
          <p:cNvSpPr>
            <a:spLocks noGrp="1"/>
          </p:cNvSpPr>
          <p:nvPr>
            <p:ph type="title" hasCustomPrompt="1"/>
          </p:nvPr>
        </p:nvSpPr>
        <p:spPr>
          <a:xfrm>
            <a:off x="504001" y="1151642"/>
            <a:ext cx="7092000" cy="369332"/>
          </a:xfrm>
        </p:spPr>
        <p:txBody>
          <a:bodyPr>
            <a:spAutoFit/>
          </a:bodyPr>
          <a:lstStyle>
            <a:lvl1pPr>
              <a:defRPr sz="2400">
                <a:solidFill>
                  <a:schemeClr val="tx1"/>
                </a:solidFill>
              </a:defRPr>
            </a:lvl1pPr>
          </a:lstStyle>
          <a:p>
            <a:pPr lvl="0"/>
            <a:r>
              <a:rPr lang="en-US" dirty="0"/>
              <a:t>Featured Solutions and Services</a:t>
            </a:r>
          </a:p>
        </p:txBody>
      </p:sp>
    </p:spTree>
    <p:extLst>
      <p:ext uri="{BB962C8B-B14F-4D97-AF65-F5344CB8AC3E}">
        <p14:creationId xmlns:p14="http://schemas.microsoft.com/office/powerpoint/2010/main" val="2760624891"/>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7" orient="horz" pos="725">
          <p15:clr>
            <a:srgbClr val="FBAE40"/>
          </p15:clr>
        </p15:guide>
        <p15:guide id="8" orient="horz" pos="118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age4_black: Copyright">
    <p:bg>
      <p:bgPr>
        <a:solidFill>
          <a:schemeClr val="tx1"/>
        </a:solidFill>
        <a:effectLst/>
      </p:bgPr>
    </p:bg>
    <p:spTree>
      <p:nvGrpSpPr>
        <p:cNvPr id="1" name=""/>
        <p:cNvGrpSpPr/>
        <p:nvPr/>
      </p:nvGrpSpPr>
      <p:grpSpPr>
        <a:xfrm>
          <a:off x="0" y="0"/>
          <a:ext cx="0" cy="0"/>
          <a:chOff x="0" y="0"/>
          <a:chExt cx="0" cy="0"/>
        </a:xfrm>
      </p:grpSpPr>
      <p:pic>
        <p:nvPicPr>
          <p:cNvPr id="10" name="SAP Logo" descr="SAP Logo" title="SAP Logo">
            <a:extLst>
              <a:ext uri="{FF2B5EF4-FFF2-40B4-BE49-F238E27FC236}">
                <a16:creationId xmlns:a16="http://schemas.microsoft.com/office/drawing/2014/main" id="{430FE452-7FE7-4E25-B0C1-6FA4076790F5}"/>
              </a:ext>
            </a:extLst>
          </p:cNvPr>
          <p:cNvPicPr>
            <a:picLocks noChangeAspect="1"/>
          </p:cNvPicPr>
          <p:nvPr userDrawn="1"/>
        </p:nvPicPr>
        <p:blipFill>
          <a:blip r:embed="rId2"/>
          <a:stretch>
            <a:fillRect/>
          </a:stretch>
        </p:blipFill>
        <p:spPr>
          <a:xfrm>
            <a:off x="9727200" y="5994000"/>
            <a:ext cx="1963636" cy="360000"/>
          </a:xfrm>
          <a:prstGeom prst="rect">
            <a:avLst/>
          </a:prstGeom>
        </p:spPr>
      </p:pic>
      <p:sp>
        <p:nvSpPr>
          <p:cNvPr id="11" name="Copyright information English">
            <a:extLst>
              <a:ext uri="{FF2B5EF4-FFF2-40B4-BE49-F238E27FC236}">
                <a16:creationId xmlns:a16="http://schemas.microsoft.com/office/drawing/2014/main" id="{0B4064FC-8AAC-49A8-BD07-4E107F37F3B1}"/>
              </a:ext>
            </a:extLst>
          </p:cNvPr>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solidFill>
                  <a:schemeClr val="bg1"/>
                </a:solidFill>
              </a:rPr>
              <a:t>© 2019 SAP SE or an SAP affiliate company. All rights reserved.</a:t>
            </a:r>
            <a:endParaRPr lang="de-DE" sz="800" kern="0" dirty="0">
              <a:solidFill>
                <a:schemeClr val="bg1"/>
              </a:solidFill>
              <a:ea typeface="Arial Unicode MS" pitchFamily="34" charset="-128"/>
              <a:cs typeface="Arial Unicode MS" pitchFamily="34" charset="-128"/>
            </a:endParaRPr>
          </a:p>
          <a:p>
            <a:pPr>
              <a:spcBef>
                <a:spcPts val="600"/>
              </a:spcBef>
            </a:pPr>
            <a:r>
              <a:rPr lang="en-US" sz="800" kern="1200" dirty="0">
                <a:solidFill>
                  <a:schemeClr val="bg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bg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bg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bg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bg1"/>
                </a:solidFill>
                <a:latin typeface="Arial"/>
                <a:ea typeface="Arial Unicode MS" panose="020B0604020202020204" pitchFamily="34" charset="-128"/>
                <a:cs typeface="+mn-cs"/>
              </a:rPr>
              <a:t> </a:t>
            </a:r>
            <a:r>
              <a:rPr lang="en-US" sz="800" kern="1200" dirty="0">
                <a:solidFill>
                  <a:schemeClr val="bg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bg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bg1"/>
                </a:solidFill>
                <a:latin typeface="Arial"/>
                <a:ea typeface="Arial Unicode MS" panose="020B0604020202020204" pitchFamily="34" charset="-128"/>
                <a:cs typeface="+mn-cs"/>
              </a:rPr>
              <a:t>See </a:t>
            </a:r>
            <a:r>
              <a:rPr lang="en-US" sz="800" kern="1200" dirty="0">
                <a:solidFill>
                  <a:schemeClr val="bg1"/>
                </a:solidFill>
                <a:latin typeface="Arial"/>
                <a:ea typeface="Arial Unicode MS" panose="020B0604020202020204" pitchFamily="34" charset="-128"/>
                <a:cs typeface="+mn-cs"/>
                <a:hlinkClick r:id="rId3"/>
              </a:rPr>
              <a:t>www.sap.com/copyright</a:t>
            </a:r>
            <a:r>
              <a:rPr lang="en-US" sz="800" kern="1200" dirty="0">
                <a:solidFill>
                  <a:schemeClr val="bg1"/>
                </a:solidFill>
                <a:latin typeface="Arial"/>
                <a:ea typeface="Arial Unicode MS" panose="020B0604020202020204" pitchFamily="34" charset="-128"/>
                <a:cs typeface="+mn-cs"/>
              </a:rPr>
              <a:t> for additional trademark information and notices.</a:t>
            </a:r>
          </a:p>
        </p:txBody>
      </p:sp>
      <p:sp>
        <p:nvSpPr>
          <p:cNvPr id="12" name="www.sap.com - contact SAP link">
            <a:hlinkClick r:id="rId4" tooltip="www.sap.com/contactsap"/>
            <a:extLst>
              <a:ext uri="{FF2B5EF4-FFF2-40B4-BE49-F238E27FC236}">
                <a16:creationId xmlns:a16="http://schemas.microsoft.com/office/drawing/2014/main" id="{405DBFC3-EAAC-4DFF-A466-307470DC66A8}"/>
              </a:ext>
            </a:extLst>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bg1"/>
                </a:solidFill>
                <a:latin typeface="Arial"/>
                <a:ea typeface="Arial Unicode MS" panose="020B0604020202020204" pitchFamily="34" charset="-128"/>
                <a:cs typeface="+mn-cs"/>
              </a:rPr>
              <a:t>/contactsap</a:t>
            </a:r>
          </a:p>
        </p:txBody>
      </p:sp>
      <p:pic>
        <p:nvPicPr>
          <p:cNvPr id="18" name="Linkedin icon with link" descr="Linkedin icon " title="Linkedin icon ">
            <a:hlinkClick r:id="rId5"/>
            <a:extLst>
              <a:ext uri="{FF2B5EF4-FFF2-40B4-BE49-F238E27FC236}">
                <a16:creationId xmlns:a16="http://schemas.microsoft.com/office/drawing/2014/main" id="{310D9E0C-B0CC-4CD8-950A-75B68AE7E064}"/>
              </a:ext>
            </a:extLst>
          </p:cNvPr>
          <p:cNvPicPr>
            <a:picLocks noChangeAspect="1"/>
          </p:cNvPicPr>
          <p:nvPr userDrawn="1"/>
        </p:nvPicPr>
        <p:blipFill>
          <a:blip r:embed="rId6"/>
          <a:stretch>
            <a:fillRect/>
          </a:stretch>
        </p:blipFill>
        <p:spPr>
          <a:xfrm>
            <a:off x="2273143" y="1751480"/>
            <a:ext cx="363600" cy="363600"/>
          </a:xfrm>
          <a:prstGeom prst="ellipse">
            <a:avLst/>
          </a:prstGeom>
        </p:spPr>
      </p:pic>
      <p:pic>
        <p:nvPicPr>
          <p:cNvPr id="19" name="YouTube icon with link">
            <a:hlinkClick r:id="rId7"/>
            <a:extLst>
              <a:ext uri="{FF2B5EF4-FFF2-40B4-BE49-F238E27FC236}">
                <a16:creationId xmlns:a16="http://schemas.microsoft.com/office/drawing/2014/main" id="{4830C2AC-1B0D-409D-93AB-8225C6957359}"/>
              </a:ext>
            </a:extLst>
          </p:cNvPr>
          <p:cNvPicPr>
            <a:picLocks noChangeAspect="1"/>
          </p:cNvPicPr>
          <p:nvPr userDrawn="1"/>
        </p:nvPicPr>
        <p:blipFill rotWithShape="1">
          <a:blip r:embed="rId8"/>
          <a:srcRect l="13793" t="1405" r="17847" b="2165"/>
          <a:stretch/>
        </p:blipFill>
        <p:spPr>
          <a:xfrm>
            <a:off x="1682827" y="1751480"/>
            <a:ext cx="364501" cy="363600"/>
          </a:xfrm>
          <a:prstGeom prst="ellipse">
            <a:avLst/>
          </a:prstGeom>
        </p:spPr>
      </p:pic>
      <p:pic>
        <p:nvPicPr>
          <p:cNvPr id="20" name="Twitter icon with link" descr="Twitter icon" title="Twitter icon">
            <a:hlinkClick r:id="rId9"/>
            <a:extLst>
              <a:ext uri="{FF2B5EF4-FFF2-40B4-BE49-F238E27FC236}">
                <a16:creationId xmlns:a16="http://schemas.microsoft.com/office/drawing/2014/main" id="{3F4F789F-378D-4613-8D03-E4534953EC65}"/>
              </a:ext>
            </a:extLst>
          </p:cNvPr>
          <p:cNvPicPr>
            <a:picLocks noChangeAspect="1"/>
          </p:cNvPicPr>
          <p:nvPr userDrawn="1"/>
        </p:nvPicPr>
        <p:blipFill>
          <a:blip r:embed="rId10"/>
          <a:stretch>
            <a:fillRect/>
          </a:stretch>
        </p:blipFill>
        <p:spPr>
          <a:xfrm>
            <a:off x="1093412" y="1751480"/>
            <a:ext cx="363600" cy="363600"/>
          </a:xfrm>
          <a:prstGeom prst="ellipse">
            <a:avLst/>
          </a:prstGeom>
        </p:spPr>
      </p:pic>
      <p:pic>
        <p:nvPicPr>
          <p:cNvPr id="21" name="Facebook icon with link">
            <a:hlinkClick r:id="rId11"/>
            <a:extLst>
              <a:ext uri="{FF2B5EF4-FFF2-40B4-BE49-F238E27FC236}">
                <a16:creationId xmlns:a16="http://schemas.microsoft.com/office/drawing/2014/main" id="{6F00BF50-1A72-4335-B2DB-C4FC2256D39C}"/>
              </a:ext>
            </a:extLst>
          </p:cNvPr>
          <p:cNvPicPr>
            <a:picLocks noChangeAspect="1"/>
          </p:cNvPicPr>
          <p:nvPr userDrawn="1"/>
        </p:nvPicPr>
        <p:blipFill>
          <a:blip r:embed="rId12"/>
          <a:stretch>
            <a:fillRect/>
          </a:stretch>
        </p:blipFill>
        <p:spPr>
          <a:xfrm>
            <a:off x="503997" y="1751480"/>
            <a:ext cx="363600" cy="363600"/>
          </a:xfrm>
          <a:prstGeom prst="rect">
            <a:avLst/>
          </a:prstGeom>
        </p:spPr>
      </p:pic>
      <p:sp>
        <p:nvSpPr>
          <p:cNvPr id="22" name="Follow all of SAP">
            <a:extLst>
              <a:ext uri="{FF2B5EF4-FFF2-40B4-BE49-F238E27FC236}">
                <a16:creationId xmlns:a16="http://schemas.microsoft.com/office/drawing/2014/main" id="{325A484A-A434-4F13-867B-6BF0CAB168B7}"/>
              </a:ext>
            </a:extLst>
          </p:cNvPr>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bg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45192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ge4_white: 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2020 SAP SE or an SAP affiliate company. All rights reserved.</a:t>
            </a:r>
            <a:endParaRPr lang="en-US"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bg1"/>
                </a:solidFill>
                <a:latin typeface="Arial"/>
                <a:ea typeface="Arial Unicode MS" panose="020B0604020202020204" pitchFamily="34" charset="-128"/>
                <a:cs typeface="+mn-cs"/>
                <a:hlinkClick r:id="rId3"/>
              </a:rPr>
              <a:t>www.sap.com/copyright</a:t>
            </a:r>
            <a:r>
              <a:rPr lang="en-US" sz="800" kern="1200" dirty="0">
                <a:solidFill>
                  <a:schemeClr val="bg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347157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57" r:id="rId1"/>
    <p:sldLayoutId id="2147483778" r:id="rId2"/>
    <p:sldLayoutId id="2147483779" r:id="rId3"/>
    <p:sldLayoutId id="2147483780" r:id="rId4"/>
    <p:sldLayoutId id="2147483781" r:id="rId5"/>
    <p:sldLayoutId id="2147483782" r:id="rId6"/>
    <p:sldLayoutId id="2147483754" r:id="rId7"/>
    <p:sldLayoutId id="2147483783" r:id="rId8"/>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10.png"/><Relationship Id="rId4" Type="http://schemas.openxmlformats.org/officeDocument/2006/relationships/hyperlink" Target="http://www.janicki.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sky, plane, outdoor, runway&#10;&#10;Description automatically generated">
            <a:extLst>
              <a:ext uri="{FF2B5EF4-FFF2-40B4-BE49-F238E27FC236}">
                <a16:creationId xmlns:a16="http://schemas.microsoft.com/office/drawing/2014/main" id="{8410D62D-B62B-4F59-951E-FFAE1904DC36}"/>
              </a:ext>
            </a:extLst>
          </p:cNvPr>
          <p:cNvPicPr>
            <a:picLocks noGrp="1" noChangeAspect="1"/>
          </p:cNvPicPr>
          <p:nvPr>
            <p:ph type="pic" sz="quarter" idx="10"/>
          </p:nvPr>
        </p:nvPicPr>
        <p:blipFill rotWithShape="1">
          <a:blip r:embed="rId3"/>
          <a:srcRect l="19696" t="-605" r="40826" b="605"/>
          <a:stretch/>
        </p:blipFill>
        <p:spPr>
          <a:xfrm>
            <a:off x="8127175" y="0"/>
            <a:ext cx="4068000" cy="6858000"/>
          </a:xfrm>
        </p:spPr>
      </p:pic>
      <p:sp>
        <p:nvSpPr>
          <p:cNvPr id="4" name="Text Placeholder 3">
            <a:extLst>
              <a:ext uri="{FF2B5EF4-FFF2-40B4-BE49-F238E27FC236}">
                <a16:creationId xmlns:a16="http://schemas.microsoft.com/office/drawing/2014/main" id="{969A71E6-E3A2-434D-8A64-1868E531B81E}"/>
              </a:ext>
            </a:extLst>
          </p:cNvPr>
          <p:cNvSpPr>
            <a:spLocks noGrp="1"/>
          </p:cNvSpPr>
          <p:nvPr>
            <p:ph type="body" sz="quarter" idx="11"/>
          </p:nvPr>
        </p:nvSpPr>
        <p:spPr/>
        <p:txBody>
          <a:bodyPr/>
          <a:lstStyle/>
          <a:p>
            <a:pPr lvl="0"/>
            <a:r>
              <a:rPr lang="en-US" dirty="0"/>
              <a:t>Creating an integrated environment for all product and process data to achieve a</a:t>
            </a:r>
            <a:r>
              <a:rPr lang="en-US" dirty="0">
                <a:solidFill>
                  <a:schemeClr val="accent1"/>
                </a:solidFill>
              </a:rPr>
              <a:t> single source of truth </a:t>
            </a:r>
          </a:p>
          <a:p>
            <a:pPr lvl="1"/>
            <a:r>
              <a:rPr lang="en-GB" spc="-20" dirty="0"/>
              <a:t>Supported by an R&amp;D lab that continuously pushes the boundaries of composite fabrication </a:t>
            </a:r>
            <a:r>
              <a:rPr lang="en-GB" dirty="0"/>
              <a:t>materials and techniques, </a:t>
            </a:r>
            <a:r>
              <a:rPr lang="en-US" dirty="0"/>
              <a:t>Janicki Industries Inc.</a:t>
            </a:r>
            <a:r>
              <a:rPr lang="en-GB" dirty="0"/>
              <a:t> is an innovator in the </a:t>
            </a:r>
            <a:r>
              <a:rPr lang="en-US" dirty="0"/>
              <a:t>manufacture of aerospace parts, prototypes, and tools. With plans to expand its aerospace division, Janicki wanted to take an holistic approach to assemble all </a:t>
            </a:r>
            <a:r>
              <a:rPr lang="en-US" b="1" dirty="0">
                <a:solidFill>
                  <a:schemeClr val="accent1"/>
                </a:solidFill>
              </a:rPr>
              <a:t>product-related</a:t>
            </a:r>
            <a:r>
              <a:rPr lang="en-US" dirty="0"/>
              <a:t> </a:t>
            </a:r>
            <a:r>
              <a:rPr lang="en-US" b="1" dirty="0">
                <a:solidFill>
                  <a:schemeClr val="accent1"/>
                </a:solidFill>
              </a:rPr>
              <a:t>data and process information in a central enterprise system</a:t>
            </a:r>
            <a:r>
              <a:rPr lang="en-US" dirty="0"/>
              <a:t>. It sought a new solution </a:t>
            </a:r>
            <a:r>
              <a:rPr lang="en-GB" dirty="0"/>
              <a:t>to </a:t>
            </a:r>
            <a:r>
              <a:rPr lang="en-US" dirty="0"/>
              <a:t>generate one single source of data </a:t>
            </a:r>
            <a:r>
              <a:rPr lang="en-GB" dirty="0"/>
              <a:t>to enable consistent product definition and more seamless business processes across the enterprise.</a:t>
            </a:r>
            <a:endParaRPr lang="en-US" i="1" dirty="0">
              <a:solidFill>
                <a:srgbClr val="FF0000"/>
              </a:solidFill>
            </a:endParaRPr>
          </a:p>
          <a:p>
            <a:pPr lvl="1"/>
            <a:br>
              <a:rPr lang="en-US" dirty="0"/>
            </a:br>
            <a:br>
              <a:rPr lang="en-US" dirty="0"/>
            </a:br>
            <a:endParaRPr lang="en-US" dirty="0"/>
          </a:p>
        </p:txBody>
      </p:sp>
      <p:sp>
        <p:nvSpPr>
          <p:cNvPr id="8" name="Title 7">
            <a:extLst>
              <a:ext uri="{FF2B5EF4-FFF2-40B4-BE49-F238E27FC236}">
                <a16:creationId xmlns:a16="http://schemas.microsoft.com/office/drawing/2014/main" id="{9CCD33F8-6FFA-4007-A3BB-A8CD6D9A226C}"/>
              </a:ext>
            </a:extLst>
          </p:cNvPr>
          <p:cNvSpPr>
            <a:spLocks noGrp="1"/>
          </p:cNvSpPr>
          <p:nvPr>
            <p:ph type="title"/>
          </p:nvPr>
        </p:nvSpPr>
        <p:spPr/>
        <p:txBody>
          <a:bodyPr/>
          <a:lstStyle/>
          <a:p>
            <a:r>
              <a:rPr lang="en-US" dirty="0"/>
              <a:t>How Can One Integrated Solution </a:t>
            </a:r>
            <a:r>
              <a:rPr lang="en-US" dirty="0">
                <a:solidFill>
                  <a:schemeClr val="accent1"/>
                </a:solidFill>
              </a:rPr>
              <a:t>Drive Engineering Excellence </a:t>
            </a:r>
            <a:r>
              <a:rPr lang="en-US" dirty="0"/>
              <a:t>in a Multi-CAD Design Environment?</a:t>
            </a:r>
            <a:endParaRPr lang="en-US" dirty="0">
              <a:solidFill>
                <a:schemeClr val="accent1"/>
              </a:solidFill>
            </a:endParaRPr>
          </a:p>
        </p:txBody>
      </p:sp>
      <p:sp>
        <p:nvSpPr>
          <p:cNvPr id="6" name="Rectangle 5">
            <a:extLst>
              <a:ext uri="{FF2B5EF4-FFF2-40B4-BE49-F238E27FC236}">
                <a16:creationId xmlns:a16="http://schemas.microsoft.com/office/drawing/2014/main" id="{1EDF1216-40D4-4173-A36B-3E1A870E9C1C}"/>
              </a:ext>
            </a:extLst>
          </p:cNvPr>
          <p:cNvSpPr/>
          <p:nvPr/>
        </p:nvSpPr>
        <p:spPr bwMode="gray">
          <a:xfrm>
            <a:off x="504001" y="504000"/>
            <a:ext cx="1116000" cy="360000"/>
          </a:xfrm>
          <a:prstGeom prst="rect">
            <a:avLst/>
          </a:prstGeom>
          <a:solidFill>
            <a:schemeClr val="accent6">
              <a:lumMod val="60000"/>
              <a:lumOff val="4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00" b="0" i="0" u="none" strike="noStrike" kern="0" cap="none" spc="0" normalizeH="0" baseline="0" dirty="0">
                <a:ln>
                  <a:noFill/>
                </a:ln>
                <a:solidFill>
                  <a:schemeClr val="bg1"/>
                </a:solidFill>
                <a:effectLst/>
                <a:uLnTx/>
                <a:uFillTx/>
                <a:ea typeface="Arial Unicode MS" pitchFamily="34" charset="-128"/>
                <a:cs typeface="Arial Unicode MS" pitchFamily="34" charset="-128"/>
              </a:rPr>
              <a:t>CUSTOMER LOGO HERE</a:t>
            </a:r>
          </a:p>
        </p:txBody>
      </p:sp>
      <p:pic>
        <p:nvPicPr>
          <p:cNvPr id="10" name="Picture 2" descr="Related image">
            <a:extLst>
              <a:ext uri="{FF2B5EF4-FFF2-40B4-BE49-F238E27FC236}">
                <a16:creationId xmlns:a16="http://schemas.microsoft.com/office/drawing/2014/main" id="{ED769A89-917E-4AD4-A3E9-DA22F9245B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73" t="31231" r="4662" b="34937"/>
          <a:stretch/>
        </p:blipFill>
        <p:spPr bwMode="auto">
          <a:xfrm>
            <a:off x="503238" y="406423"/>
            <a:ext cx="1410592" cy="5551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ENIT North American Inc">
            <a:extLst>
              <a:ext uri="{FF2B5EF4-FFF2-40B4-BE49-F238E27FC236}">
                <a16:creationId xmlns:a16="http://schemas.microsoft.com/office/drawing/2014/main" id="{4F1B6BBA-B8CB-4EE3-B7C4-C93DC08457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259" y="6024761"/>
            <a:ext cx="1092742" cy="2848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716057B-3612-4DD6-8111-E1A2A5F748BF}"/>
              </a:ext>
            </a:extLst>
          </p:cNvPr>
          <p:cNvPicPr>
            <a:picLocks noChangeAspect="1"/>
          </p:cNvPicPr>
          <p:nvPr/>
        </p:nvPicPr>
        <p:blipFill>
          <a:blip r:embed="rId6"/>
          <a:stretch>
            <a:fillRect/>
          </a:stretch>
        </p:blipFill>
        <p:spPr>
          <a:xfrm>
            <a:off x="3642709" y="6024761"/>
            <a:ext cx="918529" cy="337091"/>
          </a:xfrm>
          <a:prstGeom prst="rect">
            <a:avLst/>
          </a:prstGeom>
        </p:spPr>
      </p:pic>
    </p:spTree>
    <p:extLst>
      <p:ext uri="{BB962C8B-B14F-4D97-AF65-F5344CB8AC3E}">
        <p14:creationId xmlns:p14="http://schemas.microsoft.com/office/powerpoint/2010/main" val="77892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fighter jet flying in the air&#10;&#10;Description automatically generated">
            <a:extLst>
              <a:ext uri="{FF2B5EF4-FFF2-40B4-BE49-F238E27FC236}">
                <a16:creationId xmlns:a16="http://schemas.microsoft.com/office/drawing/2014/main" id="{69F07FF3-FCB6-4A2A-8897-45DDC9854AF1}"/>
              </a:ext>
            </a:extLst>
          </p:cNvPr>
          <p:cNvPicPr>
            <a:picLocks noGrp="1" noChangeAspect="1"/>
          </p:cNvPicPr>
          <p:nvPr>
            <p:ph type="pic" sz="quarter" idx="10"/>
          </p:nvPr>
        </p:nvPicPr>
        <p:blipFill rotWithShape="1">
          <a:blip r:embed="rId3"/>
          <a:srcRect l="17972" r="34530"/>
          <a:stretch/>
        </p:blipFill>
        <p:spPr>
          <a:xfrm>
            <a:off x="8127175" y="0"/>
            <a:ext cx="4068000" cy="5630400"/>
          </a:xfrm>
        </p:spPr>
      </p:pic>
      <p:sp>
        <p:nvSpPr>
          <p:cNvPr id="12" name="Text Placeholder 11">
            <a:extLst>
              <a:ext uri="{FF2B5EF4-FFF2-40B4-BE49-F238E27FC236}">
                <a16:creationId xmlns:a16="http://schemas.microsoft.com/office/drawing/2014/main" id="{F0D36E59-6B0F-49D6-8757-B2048525064D}"/>
              </a:ext>
            </a:extLst>
          </p:cNvPr>
          <p:cNvSpPr>
            <a:spLocks noGrp="1"/>
          </p:cNvSpPr>
          <p:nvPr>
            <p:ph type="body" sz="quarter" idx="11"/>
          </p:nvPr>
        </p:nvSpPr>
        <p:spPr/>
        <p:txBody>
          <a:bodyPr/>
          <a:lstStyle/>
          <a:p>
            <a:pPr lvl="0"/>
            <a:r>
              <a:rPr lang="en-US" dirty="0"/>
              <a:t>With the </a:t>
            </a:r>
            <a:r>
              <a:rPr lang="en-US" dirty="0">
                <a:solidFill>
                  <a:schemeClr val="accent1"/>
                </a:solidFill>
              </a:rPr>
              <a:t>SAP</a:t>
            </a:r>
            <a:r>
              <a:rPr lang="en-US" baseline="30000" dirty="0">
                <a:solidFill>
                  <a:schemeClr val="accent1"/>
                </a:solidFill>
              </a:rPr>
              <a:t>®</a:t>
            </a:r>
            <a:r>
              <a:rPr lang="en-US" dirty="0">
                <a:solidFill>
                  <a:schemeClr val="accent1"/>
                </a:solidFill>
              </a:rPr>
              <a:t> Product Lifecycle Management and SAP ERP applications</a:t>
            </a:r>
            <a:r>
              <a:rPr lang="en-US" dirty="0"/>
              <a:t>,</a:t>
            </a:r>
            <a:r>
              <a:rPr lang="en-US" dirty="0">
                <a:solidFill>
                  <a:schemeClr val="accent1"/>
                </a:solidFill>
              </a:rPr>
              <a:t> </a:t>
            </a:r>
            <a:r>
              <a:rPr lang="en-US" dirty="0"/>
              <a:t>the SAP Engineering Control Center </a:t>
            </a:r>
            <a:r>
              <a:rPr lang="en-GB" dirty="0"/>
              <a:t>integration tool</a:t>
            </a:r>
            <a:r>
              <a:rPr lang="en-US" dirty="0"/>
              <a:t>, and partners CENIT North America Inc. and DSC Software AG, Janicki was able to: </a:t>
            </a:r>
          </a:p>
          <a:p>
            <a:pPr lvl="1"/>
            <a:r>
              <a:rPr lang="en-GB" dirty="0"/>
              <a:t>Ease the process of managing, storing, changing, and approving documents from various computer-aided design systems while automating data exchange, reviews, and product changes</a:t>
            </a:r>
          </a:p>
          <a:p>
            <a:pPr lvl="1"/>
            <a:r>
              <a:rPr lang="en-GB" dirty="0"/>
              <a:t>Improve product data management, including the secure storage of documents</a:t>
            </a:r>
          </a:p>
          <a:p>
            <a:pPr lvl="1"/>
            <a:r>
              <a:rPr lang="en-GB" dirty="0"/>
              <a:t>Increase engineering productivity and facilitate design team collaboration with a built-in viewer </a:t>
            </a:r>
          </a:p>
          <a:p>
            <a:pPr lvl="1"/>
            <a:r>
              <a:rPr lang="en-GB" dirty="0"/>
              <a:t>Support standardization, greater reuse of parts, and consistent definition throughout the enterprise</a:t>
            </a:r>
          </a:p>
          <a:p>
            <a:pPr lvl="1"/>
            <a:r>
              <a:rPr lang="en-GB" dirty="0"/>
              <a:t>Enable accurate and precise permissions with centralized access control </a:t>
            </a:r>
          </a:p>
          <a:p>
            <a:pPr lvl="1"/>
            <a:r>
              <a:rPr lang="en-GB" dirty="0"/>
              <a:t>Create a system-wide basis for industry-specific quality management such as AS9100 and certifications</a:t>
            </a:r>
          </a:p>
          <a:p>
            <a:pPr lvl="1"/>
            <a:r>
              <a:rPr lang="en-GB" dirty="0"/>
              <a:t>Increase product data transparency, including status, version, usage, bill of materials, and engineering changes</a:t>
            </a:r>
          </a:p>
          <a:p>
            <a:pPr lvl="1"/>
            <a:r>
              <a:rPr lang="en-GB" dirty="0"/>
              <a:t>Safeguard document design conformance and data quality with one single-source-based change management system</a:t>
            </a:r>
            <a:endParaRPr lang="en-US" dirty="0"/>
          </a:p>
        </p:txBody>
      </p:sp>
      <p:sp>
        <p:nvSpPr>
          <p:cNvPr id="4" name="Title 3">
            <a:extLst>
              <a:ext uri="{FF2B5EF4-FFF2-40B4-BE49-F238E27FC236}">
                <a16:creationId xmlns:a16="http://schemas.microsoft.com/office/drawing/2014/main" id="{2982FBCF-F0C0-4678-9803-9A13B1B7B1B2}"/>
              </a:ext>
            </a:extLst>
          </p:cNvPr>
          <p:cNvSpPr>
            <a:spLocks noGrp="1"/>
          </p:cNvSpPr>
          <p:nvPr>
            <p:ph type="title"/>
          </p:nvPr>
        </p:nvSpPr>
        <p:spPr>
          <a:xfrm>
            <a:off x="504000" y="504000"/>
            <a:ext cx="7261365" cy="553998"/>
          </a:xfrm>
        </p:spPr>
        <p:txBody>
          <a:bodyPr/>
          <a:lstStyle/>
          <a:p>
            <a:r>
              <a:rPr lang="en-US" dirty="0"/>
              <a:t>Janicki is </a:t>
            </a:r>
            <a:r>
              <a:rPr lang="en-US" dirty="0">
                <a:solidFill>
                  <a:schemeClr val="accent1"/>
                </a:solidFill>
              </a:rPr>
              <a:t>accelerating innovation </a:t>
            </a:r>
            <a:r>
              <a:rPr lang="en-US" dirty="0"/>
              <a:t>with integrated design and business data that is accurate and consistent across the company.</a:t>
            </a:r>
          </a:p>
        </p:txBody>
      </p:sp>
      <p:sp>
        <p:nvSpPr>
          <p:cNvPr id="13" name="Text Placeholder 12">
            <a:extLst>
              <a:ext uri="{FF2B5EF4-FFF2-40B4-BE49-F238E27FC236}">
                <a16:creationId xmlns:a16="http://schemas.microsoft.com/office/drawing/2014/main" id="{ABF768D6-1846-47FD-A253-D888308613F5}"/>
              </a:ext>
            </a:extLst>
          </p:cNvPr>
          <p:cNvSpPr>
            <a:spLocks noGrp="1"/>
          </p:cNvSpPr>
          <p:nvPr>
            <p:ph type="body" sz="quarter" idx="12"/>
          </p:nvPr>
        </p:nvSpPr>
        <p:spPr>
          <a:xfrm>
            <a:off x="517159" y="3835659"/>
            <a:ext cx="7092000" cy="861774"/>
          </a:xfrm>
        </p:spPr>
        <p:txBody>
          <a:bodyPr/>
          <a:lstStyle/>
          <a:p>
            <a:pPr lvl="0"/>
            <a:r>
              <a:rPr lang="en-US" dirty="0"/>
              <a:t>“Using </a:t>
            </a:r>
            <a:r>
              <a:rPr lang="en-GB" dirty="0"/>
              <a:t>SAP Product Lifecycle Management and SAP Engineering Control Center, we have streamlined our processes. Engineers now have one cockpit that integrates ERP and product data management. That is a big difference that </a:t>
            </a:r>
            <a:r>
              <a:rPr lang="en-GB" b="1" dirty="0">
                <a:solidFill>
                  <a:schemeClr val="accent1"/>
                </a:solidFill>
              </a:rPr>
              <a:t>eases their work significantly</a:t>
            </a:r>
            <a:r>
              <a:rPr lang="en-US" dirty="0"/>
              <a:t>.”</a:t>
            </a:r>
          </a:p>
          <a:p>
            <a:pPr lvl="1"/>
            <a:r>
              <a:rPr lang="en-GB" dirty="0"/>
              <a:t>Steve Roemish, Manager Engineering Design, Janicki Industries Inc.</a:t>
            </a:r>
          </a:p>
        </p:txBody>
      </p:sp>
      <p:sp>
        <p:nvSpPr>
          <p:cNvPr id="72" name="Text Placeholder 71">
            <a:extLst>
              <a:ext uri="{FF2B5EF4-FFF2-40B4-BE49-F238E27FC236}">
                <a16:creationId xmlns:a16="http://schemas.microsoft.com/office/drawing/2014/main" id="{1DFA908E-6EAD-468E-BF8C-EA5440356A2E}"/>
              </a:ext>
            </a:extLst>
          </p:cNvPr>
          <p:cNvSpPr>
            <a:spLocks noGrp="1"/>
          </p:cNvSpPr>
          <p:nvPr>
            <p:ph type="body" sz="quarter" idx="13"/>
          </p:nvPr>
        </p:nvSpPr>
        <p:spPr>
          <a:xfrm>
            <a:off x="1776037" y="5966380"/>
            <a:ext cx="1289963" cy="369332"/>
          </a:xfrm>
        </p:spPr>
        <p:txBody>
          <a:bodyPr wrap="square">
            <a:spAutoFit/>
          </a:bodyPr>
          <a:lstStyle/>
          <a:p>
            <a:r>
              <a:rPr lang="en-US" dirty="0"/>
              <a:t>Janicki Industries Inc. </a:t>
            </a:r>
          </a:p>
          <a:p>
            <a:r>
              <a:rPr lang="de-DE" b="0" dirty="0"/>
              <a:t>Sedro-Woolley, Washington </a:t>
            </a:r>
            <a:r>
              <a:rPr lang="en-US" b="0" dirty="0">
                <a:hlinkClick r:id="rId4"/>
              </a:rPr>
              <a:t>www.janicki.com</a:t>
            </a:r>
            <a:endParaRPr lang="en-US" b="0" dirty="0"/>
          </a:p>
        </p:txBody>
      </p:sp>
      <p:sp>
        <p:nvSpPr>
          <p:cNvPr id="70" name="Text Placeholder 69">
            <a:extLst>
              <a:ext uri="{FF2B5EF4-FFF2-40B4-BE49-F238E27FC236}">
                <a16:creationId xmlns:a16="http://schemas.microsoft.com/office/drawing/2014/main" id="{81F20EBE-A3D2-409E-AE1E-BB546C8A6679}"/>
              </a:ext>
            </a:extLst>
          </p:cNvPr>
          <p:cNvSpPr>
            <a:spLocks noGrp="1"/>
          </p:cNvSpPr>
          <p:nvPr>
            <p:ph type="body" sz="quarter" idx="14"/>
          </p:nvPr>
        </p:nvSpPr>
        <p:spPr>
          <a:xfrm>
            <a:off x="3230011" y="5966380"/>
            <a:ext cx="648000" cy="369332"/>
          </a:xfrm>
        </p:spPr>
        <p:txBody>
          <a:bodyPr/>
          <a:lstStyle/>
          <a:p>
            <a:r>
              <a:rPr lang="en-US" dirty="0"/>
              <a:t>Industry</a:t>
            </a:r>
          </a:p>
          <a:p>
            <a:pPr lvl="1"/>
            <a:r>
              <a:rPr lang="de-DE" dirty="0"/>
              <a:t>Aerospace and defense </a:t>
            </a:r>
            <a:endParaRPr lang="en-US" dirty="0"/>
          </a:p>
          <a:p>
            <a:pPr lvl="1"/>
            <a:endParaRPr lang="en-US" dirty="0"/>
          </a:p>
        </p:txBody>
      </p:sp>
      <p:sp>
        <p:nvSpPr>
          <p:cNvPr id="68" name="Text Placeholder 67">
            <a:extLst>
              <a:ext uri="{FF2B5EF4-FFF2-40B4-BE49-F238E27FC236}">
                <a16:creationId xmlns:a16="http://schemas.microsoft.com/office/drawing/2014/main" id="{49D58600-FE34-4E4E-978F-113ECE578ED6}"/>
              </a:ext>
            </a:extLst>
          </p:cNvPr>
          <p:cNvSpPr>
            <a:spLocks noGrp="1"/>
          </p:cNvSpPr>
          <p:nvPr>
            <p:ph type="body" sz="quarter" idx="15"/>
          </p:nvPr>
        </p:nvSpPr>
        <p:spPr>
          <a:xfrm>
            <a:off x="4072962" y="5976968"/>
            <a:ext cx="576000" cy="369332"/>
          </a:xfrm>
        </p:spPr>
        <p:txBody>
          <a:bodyPr/>
          <a:lstStyle/>
          <a:p>
            <a:r>
              <a:rPr lang="en-US" dirty="0"/>
              <a:t>Employees</a:t>
            </a:r>
          </a:p>
          <a:p>
            <a:pPr lvl="1"/>
            <a:r>
              <a:rPr lang="de-DE" dirty="0"/>
              <a:t>965</a:t>
            </a:r>
            <a:endParaRPr lang="en-US" dirty="0"/>
          </a:p>
        </p:txBody>
      </p:sp>
      <p:sp>
        <p:nvSpPr>
          <p:cNvPr id="64" name="Text Placeholder 63">
            <a:extLst>
              <a:ext uri="{FF2B5EF4-FFF2-40B4-BE49-F238E27FC236}">
                <a16:creationId xmlns:a16="http://schemas.microsoft.com/office/drawing/2014/main" id="{37296DEE-BD74-42F7-BEAD-EF07DC46497E}"/>
              </a:ext>
            </a:extLst>
          </p:cNvPr>
          <p:cNvSpPr>
            <a:spLocks noGrp="1"/>
          </p:cNvSpPr>
          <p:nvPr>
            <p:ph type="body" sz="quarter" idx="18"/>
          </p:nvPr>
        </p:nvSpPr>
        <p:spPr>
          <a:xfrm>
            <a:off x="4806276" y="5966381"/>
            <a:ext cx="2016000" cy="369332"/>
          </a:xfrm>
        </p:spPr>
        <p:txBody>
          <a:bodyPr/>
          <a:lstStyle/>
          <a:p>
            <a:r>
              <a:rPr lang="de-DE" dirty="0"/>
              <a:t>Featured Solutions and Services</a:t>
            </a:r>
          </a:p>
          <a:p>
            <a:pPr lvl="1"/>
            <a:r>
              <a:rPr lang="en-US" dirty="0"/>
              <a:t>SAP Product Lifecycle Management, </a:t>
            </a:r>
            <a:br>
              <a:rPr lang="en-US" dirty="0"/>
            </a:br>
            <a:r>
              <a:rPr lang="en-US" dirty="0"/>
              <a:t>SAP Engineering Control Center, and </a:t>
            </a:r>
            <a:br>
              <a:rPr lang="en-US" dirty="0"/>
            </a:br>
            <a:r>
              <a:rPr lang="en-US" dirty="0"/>
              <a:t>SAP ERP </a:t>
            </a:r>
            <a:br>
              <a:rPr lang="en-US" dirty="0"/>
            </a:br>
            <a:endParaRPr lang="en-US" dirty="0"/>
          </a:p>
        </p:txBody>
      </p:sp>
      <p:pic>
        <p:nvPicPr>
          <p:cNvPr id="20" name="Picture 2" descr="Image result for CENIT North American Inc">
            <a:extLst>
              <a:ext uri="{FF2B5EF4-FFF2-40B4-BE49-F238E27FC236}">
                <a16:creationId xmlns:a16="http://schemas.microsoft.com/office/drawing/2014/main" id="{07FAECF9-6548-4FE6-A553-B66948E33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809" y="4910375"/>
            <a:ext cx="1092742" cy="2848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lated image">
            <a:extLst>
              <a:ext uri="{FF2B5EF4-FFF2-40B4-BE49-F238E27FC236}">
                <a16:creationId xmlns:a16="http://schemas.microsoft.com/office/drawing/2014/main" id="{7FA8BFB5-755A-4B87-84BC-95B599ADF1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73" t="31231" r="4662" b="34937"/>
          <a:stretch/>
        </p:blipFill>
        <p:spPr bwMode="auto">
          <a:xfrm>
            <a:off x="517159" y="5919925"/>
            <a:ext cx="1174516" cy="4622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8D3BCBD-D733-495B-BA40-DD42B2C4B9C2}"/>
              </a:ext>
            </a:extLst>
          </p:cNvPr>
          <p:cNvPicPr>
            <a:picLocks noChangeAspect="1"/>
          </p:cNvPicPr>
          <p:nvPr/>
        </p:nvPicPr>
        <p:blipFill>
          <a:blip r:embed="rId7"/>
          <a:stretch>
            <a:fillRect/>
          </a:stretch>
        </p:blipFill>
        <p:spPr>
          <a:xfrm>
            <a:off x="5250101" y="4947918"/>
            <a:ext cx="918529" cy="337091"/>
          </a:xfrm>
          <a:prstGeom prst="rect">
            <a:avLst/>
          </a:prstGeom>
        </p:spPr>
      </p:pic>
    </p:spTree>
    <p:extLst>
      <p:ext uri="{BB962C8B-B14F-4D97-AF65-F5344CB8AC3E}">
        <p14:creationId xmlns:p14="http://schemas.microsoft.com/office/powerpoint/2010/main" val="252098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2A7B034-CD54-4DBF-8BC7-21D082011D33}"/>
              </a:ext>
            </a:extLst>
          </p:cNvPr>
          <p:cNvSpPr/>
          <p:nvPr/>
        </p:nvSpPr>
        <p:spPr>
          <a:xfrm>
            <a:off x="503238" y="2909933"/>
            <a:ext cx="1684757" cy="138499"/>
          </a:xfrm>
          <a:prstGeom prst="rect">
            <a:avLst/>
          </a:prstGeom>
        </p:spPr>
        <p:txBody>
          <a:bodyPr wrap="none" lIns="0" tIns="0" rIns="0" bIns="0">
            <a:spAutoFit/>
          </a:bodyPr>
          <a:lstStyle/>
          <a:p>
            <a:r>
              <a:rPr lang="en-US" sz="900" dirty="0"/>
              <a:t>Studio SAP </a:t>
            </a:r>
            <a:r>
              <a:rPr lang="en-US" sz="800" dirty="0"/>
              <a:t>| </a:t>
            </a:r>
            <a:r>
              <a:rPr lang="en-US" sz="900" dirty="0"/>
              <a:t>68218enUS (20/02)</a:t>
            </a:r>
          </a:p>
        </p:txBody>
      </p:sp>
    </p:spTree>
    <p:extLst>
      <p:ext uri="{BB962C8B-B14F-4D97-AF65-F5344CB8AC3E}">
        <p14:creationId xmlns:p14="http://schemas.microsoft.com/office/powerpoint/2010/main" val="2522062796"/>
      </p:ext>
    </p:extLst>
  </p:cSld>
  <p:clrMapOvr>
    <a:masterClrMapping/>
  </p:clrMapOvr>
</p:sld>
</file>

<file path=ppt/theme/theme1.xml><?xml version="1.0" encoding="utf-8"?>
<a:theme xmlns:a="http://schemas.openxmlformats.org/drawingml/2006/main" name="BTS template 2019 EN">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BTS_template_2019_SAP_EN.potx" id="{91640AF7-7F84-4AEA-BF5A-A026196620E0}" vid="{850225A8-8B97-4A6A-8F0D-84BB16D756BB}"/>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820F3033455448A19E237BA15264A3" ma:contentTypeVersion="13" ma:contentTypeDescription="Create a new document." ma:contentTypeScope="" ma:versionID="18f742e7e92e4c953fa066c6db35e18f">
  <xsd:schema xmlns:xsd="http://www.w3.org/2001/XMLSchema" xmlns:xs="http://www.w3.org/2001/XMLSchema" xmlns:p="http://schemas.microsoft.com/office/2006/metadata/properties" xmlns:ns3="377f1e07-9c56-47c0-8830-951c6e87014a" xmlns:ns4="539b3f7f-e5d7-4bb6-ae0a-be8b7e472059" targetNamespace="http://schemas.microsoft.com/office/2006/metadata/properties" ma:root="true" ma:fieldsID="a4543437dd125704caf0e6f1f458d4bb" ns3:_="" ns4:_="">
    <xsd:import namespace="377f1e07-9c56-47c0-8830-951c6e87014a"/>
    <xsd:import namespace="539b3f7f-e5d7-4bb6-ae0a-be8b7e47205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f1e07-9c56-47c0-8830-951c6e87014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9b3f7f-e5d7-4bb6-ae0a-be8b7e47205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362F73-D58F-4007-B8C2-9239BE396C25}">
  <ds:schemaRefs>
    <ds:schemaRef ds:uri="http://purl.org/dc/elements/1.1/"/>
    <ds:schemaRef ds:uri="http://schemas.microsoft.com/office/2006/metadata/properties"/>
    <ds:schemaRef ds:uri="539b3f7f-e5d7-4bb6-ae0a-be8b7e47205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77f1e07-9c56-47c0-8830-951c6e87014a"/>
    <ds:schemaRef ds:uri="http://www.w3.org/XML/1998/namespace"/>
    <ds:schemaRef ds:uri="http://purl.org/dc/dcmitype/"/>
  </ds:schemaRefs>
</ds:datastoreItem>
</file>

<file path=customXml/itemProps2.xml><?xml version="1.0" encoding="utf-8"?>
<ds:datastoreItem xmlns:ds="http://schemas.openxmlformats.org/officeDocument/2006/customXml" ds:itemID="{D5664838-C696-4053-B568-2456184EED68}">
  <ds:schemaRefs>
    <ds:schemaRef ds:uri="http://schemas.microsoft.com/sharepoint/v3/contenttype/forms"/>
  </ds:schemaRefs>
</ds:datastoreItem>
</file>

<file path=customXml/itemProps3.xml><?xml version="1.0" encoding="utf-8"?>
<ds:datastoreItem xmlns:ds="http://schemas.openxmlformats.org/officeDocument/2006/customXml" ds:itemID="{4E8E6DA2-FA31-4FD2-A823-FB735BD1B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7f1e07-9c56-47c0-8830-951c6e87014a"/>
    <ds:schemaRef ds:uri="539b3f7f-e5d7-4bb6-ae0a-be8b7e4720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BTS_template_2019_SAP_EN (1)</Template>
  <TotalTime>0</TotalTime>
  <Words>391</Words>
  <Application>Microsoft Office PowerPoint</Application>
  <PresentationFormat>Custom</PresentationFormat>
  <Paragraphs>28</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Symbol</vt:lpstr>
      <vt:lpstr>Wingdings</vt:lpstr>
      <vt:lpstr>Wingdings</vt:lpstr>
      <vt:lpstr>BTS template 2019 EN</vt:lpstr>
      <vt:lpstr>How Can One Integrated Solution Drive Engineering Excellence in a Multi-CAD Design Environment?</vt:lpstr>
      <vt:lpstr>Janicki is accelerating innovation with integrated design and business data that is accurate and consistent across the company.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Janicki: How Can One Integrated Product Data Solution Simplify Quality Management and Aid Innovation?</dc:title>
  <dc:creator>Carol Mulhall</dc:creator>
  <cp:keywords>2019/16:9/black and white</cp:keywords>
  <cp:lastModifiedBy>Fent, Karin</cp:lastModifiedBy>
  <cp:revision>106</cp:revision>
  <cp:lastPrinted>2020-02-04T10:51:44Z</cp:lastPrinted>
  <dcterms:created xsi:type="dcterms:W3CDTF">2020-01-23T09:51:37Z</dcterms:created>
  <dcterms:modified xsi:type="dcterms:W3CDTF">2020-02-24T17:32:51Z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0x01010054820F3033455448A19E237BA15264A3</vt:lpwstr>
  </property>
</Properties>
</file>